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65"/>
  </p:notesMasterIdLst>
  <p:sldIdLst>
    <p:sldId id="256" r:id="rId6"/>
    <p:sldId id="524" r:id="rId7"/>
    <p:sldId id="465" r:id="rId8"/>
    <p:sldId id="463" r:id="rId9"/>
    <p:sldId id="511" r:id="rId10"/>
    <p:sldId id="467" r:id="rId11"/>
    <p:sldId id="512" r:id="rId12"/>
    <p:sldId id="510" r:id="rId13"/>
    <p:sldId id="462" r:id="rId14"/>
    <p:sldId id="526" r:id="rId15"/>
    <p:sldId id="527" r:id="rId16"/>
    <p:sldId id="516" r:id="rId17"/>
    <p:sldId id="523" r:id="rId18"/>
    <p:sldId id="528" r:id="rId19"/>
    <p:sldId id="529" r:id="rId20"/>
    <p:sldId id="530" r:id="rId21"/>
    <p:sldId id="531" r:id="rId22"/>
    <p:sldId id="532" r:id="rId23"/>
    <p:sldId id="533" r:id="rId24"/>
    <p:sldId id="534" r:id="rId25"/>
    <p:sldId id="535" r:id="rId26"/>
    <p:sldId id="536" r:id="rId27"/>
    <p:sldId id="537" r:id="rId28"/>
    <p:sldId id="538" r:id="rId29"/>
    <p:sldId id="539" r:id="rId30"/>
    <p:sldId id="540" r:id="rId31"/>
    <p:sldId id="541" r:id="rId32"/>
    <p:sldId id="542" r:id="rId33"/>
    <p:sldId id="543" r:id="rId34"/>
    <p:sldId id="544" r:id="rId35"/>
    <p:sldId id="545" r:id="rId36"/>
    <p:sldId id="546" r:id="rId37"/>
    <p:sldId id="547" r:id="rId38"/>
    <p:sldId id="548" r:id="rId39"/>
    <p:sldId id="549" r:id="rId40"/>
    <p:sldId id="550" r:id="rId41"/>
    <p:sldId id="551" r:id="rId42"/>
    <p:sldId id="552" r:id="rId43"/>
    <p:sldId id="553" r:id="rId44"/>
    <p:sldId id="554" r:id="rId45"/>
    <p:sldId id="555" r:id="rId46"/>
    <p:sldId id="556" r:id="rId47"/>
    <p:sldId id="557" r:id="rId48"/>
    <p:sldId id="558" r:id="rId49"/>
    <p:sldId id="559" r:id="rId50"/>
    <p:sldId id="560" r:id="rId51"/>
    <p:sldId id="561" r:id="rId52"/>
    <p:sldId id="562" r:id="rId53"/>
    <p:sldId id="563" r:id="rId54"/>
    <p:sldId id="564" r:id="rId55"/>
    <p:sldId id="565" r:id="rId56"/>
    <p:sldId id="566" r:id="rId57"/>
    <p:sldId id="567" r:id="rId58"/>
    <p:sldId id="569" r:id="rId59"/>
    <p:sldId id="568" r:id="rId60"/>
    <p:sldId id="570" r:id="rId61"/>
    <p:sldId id="571" r:id="rId62"/>
    <p:sldId id="572" r:id="rId63"/>
    <p:sldId id="388" r:id="rId6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2476"/>
    <a:srgbClr val="A0268E"/>
    <a:srgbClr val="000000"/>
    <a:srgbClr val="9999FF"/>
    <a:srgbClr val="FFFFCC"/>
    <a:srgbClr val="33B6FF"/>
    <a:srgbClr val="6666FF"/>
    <a:srgbClr val="A20000"/>
    <a:srgbClr val="CC00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332" autoAdjust="0"/>
  </p:normalViewPr>
  <p:slideViewPr>
    <p:cSldViewPr>
      <p:cViewPr varScale="1">
        <p:scale>
          <a:sx n="147" d="100"/>
          <a:sy n="147" d="100"/>
        </p:scale>
        <p:origin x="546" y="12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presProps" Target="presProps.xml"/><Relationship Id="rId5" Type="http://schemas.openxmlformats.org/officeDocument/2006/relationships/slideMaster" Target="slideMasters/slideMaster1.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413DDA-3540-412D-9B33-25C81321D3C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AD73B45-4E32-4033-B48B-5EF0E34FA142}">
      <dgm:prSet custT="1"/>
      <dgm:spPr/>
      <dgm:t>
        <a:bodyPr/>
        <a:lstStyle/>
        <a:p>
          <a:r>
            <a:rPr lang="en-US" sz="2000" b="0" dirty="0">
              <a:latin typeface="Arial" panose="020B0604020202020204" pitchFamily="34" charset="0"/>
              <a:cs typeface="Arial" panose="020B0604020202020204" pitchFamily="34" charset="0"/>
            </a:rPr>
            <a:t>xxx</a:t>
          </a:r>
        </a:p>
      </dgm:t>
    </dgm:pt>
    <dgm:pt modelId="{636BB728-73DC-46F6-B7F7-6C5CBBA5448E}" type="parTrans" cxnId="{C5C1C82D-3DC0-4860-867A-146C0A0C6221}">
      <dgm:prSet/>
      <dgm:spPr/>
      <dgm:t>
        <a:bodyPr/>
        <a:lstStyle/>
        <a:p>
          <a:endParaRPr lang="en-US"/>
        </a:p>
      </dgm:t>
    </dgm:pt>
    <dgm:pt modelId="{B3F1FC84-5C7C-4DBD-8FAB-F0EE3CCC88FA}" type="sibTrans" cxnId="{C5C1C82D-3DC0-4860-867A-146C0A0C6221}">
      <dgm:prSet/>
      <dgm:spPr/>
      <dgm:t>
        <a:bodyPr/>
        <a:lstStyle/>
        <a:p>
          <a:endParaRPr lang="en-US"/>
        </a:p>
      </dgm:t>
    </dgm:pt>
    <dgm:pt modelId="{6D81B059-1AA9-42A3-B321-06F4EDDEE1F0}">
      <dgm:prSet custT="1"/>
      <dgm:spPr/>
      <dgm:t>
        <a:bodyPr/>
        <a:lstStyle/>
        <a:p>
          <a:r>
            <a:rPr lang="en-US" sz="2000">
              <a:latin typeface="Arial" panose="020B0604020202020204" pitchFamily="34" charset="0"/>
              <a:cs typeface="Arial" panose="020B0604020202020204" pitchFamily="34" charset="0"/>
            </a:rPr>
            <a:t>xxx</a:t>
          </a:r>
        </a:p>
      </dgm:t>
    </dgm:pt>
    <dgm:pt modelId="{742B3B9A-4792-40EB-B3ED-C01B5D91C3A1}" type="parTrans" cxnId="{7A34474D-F9B1-4B2A-93A8-4269594E381E}">
      <dgm:prSet/>
      <dgm:spPr/>
      <dgm:t>
        <a:bodyPr/>
        <a:lstStyle/>
        <a:p>
          <a:endParaRPr lang="en-US"/>
        </a:p>
      </dgm:t>
    </dgm:pt>
    <dgm:pt modelId="{4366D126-7536-4AA1-82FE-542031CEBE68}" type="sibTrans" cxnId="{7A34474D-F9B1-4B2A-93A8-4269594E381E}">
      <dgm:prSet/>
      <dgm:spPr/>
      <dgm:t>
        <a:bodyPr/>
        <a:lstStyle/>
        <a:p>
          <a:endParaRPr lang="en-US"/>
        </a:p>
      </dgm:t>
    </dgm:pt>
    <dgm:pt modelId="{1D5032BE-745B-4965-BFB5-5A08EDF3119B}">
      <dgm:prSet custT="1"/>
      <dgm:spPr/>
      <dgm:t>
        <a:bodyPr/>
        <a:lstStyle/>
        <a:p>
          <a:r>
            <a:rPr lang="en-US" sz="2000">
              <a:latin typeface="Arial" panose="020B0604020202020204" pitchFamily="34" charset="0"/>
              <a:cs typeface="Arial" panose="020B0604020202020204" pitchFamily="34" charset="0"/>
            </a:rPr>
            <a:t>xxx</a:t>
          </a:r>
        </a:p>
      </dgm:t>
    </dgm:pt>
    <dgm:pt modelId="{D9B41053-907E-45CE-9B4C-439E33664720}" type="parTrans" cxnId="{C52D8B11-398A-4944-B203-7169C5E4C73C}">
      <dgm:prSet/>
      <dgm:spPr/>
      <dgm:t>
        <a:bodyPr/>
        <a:lstStyle/>
        <a:p>
          <a:endParaRPr lang="en-US"/>
        </a:p>
      </dgm:t>
    </dgm:pt>
    <dgm:pt modelId="{21AB6072-BF3D-44BA-A567-4E72441B45AA}" type="sibTrans" cxnId="{C52D8B11-398A-4944-B203-7169C5E4C73C}">
      <dgm:prSet/>
      <dgm:spPr/>
      <dgm:t>
        <a:bodyPr/>
        <a:lstStyle/>
        <a:p>
          <a:endParaRPr lang="en-US"/>
        </a:p>
      </dgm:t>
    </dgm:pt>
    <dgm:pt modelId="{0AAE38BA-8751-4D27-933B-6AC61AA920DE}">
      <dgm:prSet custT="1"/>
      <dgm:spPr/>
      <dgm:t>
        <a:bodyPr/>
        <a:lstStyle/>
        <a:p>
          <a:r>
            <a:rPr lang="en-US" sz="2000">
              <a:latin typeface="Arial" panose="020B0604020202020204" pitchFamily="34" charset="0"/>
              <a:cs typeface="Arial" panose="020B0604020202020204" pitchFamily="34" charset="0"/>
            </a:rPr>
            <a:t>xxx</a:t>
          </a:r>
        </a:p>
      </dgm:t>
    </dgm:pt>
    <dgm:pt modelId="{C3BA309C-C757-4A22-9B92-391CB0F1F603}" type="parTrans" cxnId="{483341B7-23D3-4242-9F7E-EA04FE8176AF}">
      <dgm:prSet/>
      <dgm:spPr/>
      <dgm:t>
        <a:bodyPr/>
        <a:lstStyle/>
        <a:p>
          <a:endParaRPr lang="en-US"/>
        </a:p>
      </dgm:t>
    </dgm:pt>
    <dgm:pt modelId="{838B6BC2-B241-4B6D-904A-2C1152968217}" type="sibTrans" cxnId="{483341B7-23D3-4242-9F7E-EA04FE8176AF}">
      <dgm:prSet/>
      <dgm:spPr/>
      <dgm:t>
        <a:bodyPr/>
        <a:lstStyle/>
        <a:p>
          <a:endParaRPr lang="en-US"/>
        </a:p>
      </dgm:t>
    </dgm:pt>
    <dgm:pt modelId="{48E03AD0-939A-43E0-814E-C9AED1C6D87F}" type="pres">
      <dgm:prSet presAssocID="{8E413DDA-3540-412D-9B33-25C81321D3CB}" presName="linear" presStyleCnt="0">
        <dgm:presLayoutVars>
          <dgm:animLvl val="lvl"/>
          <dgm:resizeHandles val="exact"/>
        </dgm:presLayoutVars>
      </dgm:prSet>
      <dgm:spPr/>
    </dgm:pt>
    <dgm:pt modelId="{D0FAEF0D-2600-407D-849E-E5EADBA1135B}" type="pres">
      <dgm:prSet presAssocID="{CAD73B45-4E32-4033-B48B-5EF0E34FA142}" presName="parentText" presStyleLbl="node1" presStyleIdx="0" presStyleCnt="4">
        <dgm:presLayoutVars>
          <dgm:chMax val="0"/>
          <dgm:bulletEnabled val="1"/>
        </dgm:presLayoutVars>
      </dgm:prSet>
      <dgm:spPr/>
    </dgm:pt>
    <dgm:pt modelId="{8F13FBB3-D1BC-42E0-BE6E-1B57C74DCCE3}" type="pres">
      <dgm:prSet presAssocID="{B3F1FC84-5C7C-4DBD-8FAB-F0EE3CCC88FA}" presName="spacer" presStyleCnt="0"/>
      <dgm:spPr/>
    </dgm:pt>
    <dgm:pt modelId="{8C50CCF0-203A-4C46-A5AE-F85B3C986BF4}" type="pres">
      <dgm:prSet presAssocID="{6D81B059-1AA9-42A3-B321-06F4EDDEE1F0}" presName="parentText" presStyleLbl="node1" presStyleIdx="1" presStyleCnt="4">
        <dgm:presLayoutVars>
          <dgm:chMax val="0"/>
          <dgm:bulletEnabled val="1"/>
        </dgm:presLayoutVars>
      </dgm:prSet>
      <dgm:spPr/>
    </dgm:pt>
    <dgm:pt modelId="{0E4FA90B-6E3A-4253-9BAA-DF235AA88853}" type="pres">
      <dgm:prSet presAssocID="{4366D126-7536-4AA1-82FE-542031CEBE68}" presName="spacer" presStyleCnt="0"/>
      <dgm:spPr/>
    </dgm:pt>
    <dgm:pt modelId="{8B5C3469-3D29-4180-AE07-392776E245C6}" type="pres">
      <dgm:prSet presAssocID="{1D5032BE-745B-4965-BFB5-5A08EDF3119B}" presName="parentText" presStyleLbl="node1" presStyleIdx="2" presStyleCnt="4">
        <dgm:presLayoutVars>
          <dgm:chMax val="0"/>
          <dgm:bulletEnabled val="1"/>
        </dgm:presLayoutVars>
      </dgm:prSet>
      <dgm:spPr/>
    </dgm:pt>
    <dgm:pt modelId="{88180105-FC33-4A30-A971-34F311E4433F}" type="pres">
      <dgm:prSet presAssocID="{21AB6072-BF3D-44BA-A567-4E72441B45AA}" presName="spacer" presStyleCnt="0"/>
      <dgm:spPr/>
    </dgm:pt>
    <dgm:pt modelId="{6DEA253F-65D3-4A09-A9A6-BFE7EEF04110}" type="pres">
      <dgm:prSet presAssocID="{0AAE38BA-8751-4D27-933B-6AC61AA920DE}" presName="parentText" presStyleLbl="node1" presStyleIdx="3" presStyleCnt="4">
        <dgm:presLayoutVars>
          <dgm:chMax val="0"/>
          <dgm:bulletEnabled val="1"/>
        </dgm:presLayoutVars>
      </dgm:prSet>
      <dgm:spPr/>
    </dgm:pt>
  </dgm:ptLst>
  <dgm:cxnLst>
    <dgm:cxn modelId="{C52D8B11-398A-4944-B203-7169C5E4C73C}" srcId="{8E413DDA-3540-412D-9B33-25C81321D3CB}" destId="{1D5032BE-745B-4965-BFB5-5A08EDF3119B}" srcOrd="2" destOrd="0" parTransId="{D9B41053-907E-45CE-9B4C-439E33664720}" sibTransId="{21AB6072-BF3D-44BA-A567-4E72441B45AA}"/>
    <dgm:cxn modelId="{C5C1C82D-3DC0-4860-867A-146C0A0C6221}" srcId="{8E413DDA-3540-412D-9B33-25C81321D3CB}" destId="{CAD73B45-4E32-4033-B48B-5EF0E34FA142}" srcOrd="0" destOrd="0" parTransId="{636BB728-73DC-46F6-B7F7-6C5CBBA5448E}" sibTransId="{B3F1FC84-5C7C-4DBD-8FAB-F0EE3CCC88FA}"/>
    <dgm:cxn modelId="{07CE5E3F-2711-40D5-9598-CEFA9BA2D763}" type="presOf" srcId="{0AAE38BA-8751-4D27-933B-6AC61AA920DE}" destId="{6DEA253F-65D3-4A09-A9A6-BFE7EEF04110}" srcOrd="0" destOrd="0" presId="urn:microsoft.com/office/officeart/2005/8/layout/vList2"/>
    <dgm:cxn modelId="{7A34474D-F9B1-4B2A-93A8-4269594E381E}" srcId="{8E413DDA-3540-412D-9B33-25C81321D3CB}" destId="{6D81B059-1AA9-42A3-B321-06F4EDDEE1F0}" srcOrd="1" destOrd="0" parTransId="{742B3B9A-4792-40EB-B3ED-C01B5D91C3A1}" sibTransId="{4366D126-7536-4AA1-82FE-542031CEBE68}"/>
    <dgm:cxn modelId="{78933A6E-9CBA-4529-BAA5-AF9328BD4B26}" type="presOf" srcId="{8E413DDA-3540-412D-9B33-25C81321D3CB}" destId="{48E03AD0-939A-43E0-814E-C9AED1C6D87F}" srcOrd="0" destOrd="0" presId="urn:microsoft.com/office/officeart/2005/8/layout/vList2"/>
    <dgm:cxn modelId="{169CDC7A-0B42-47A8-A9DD-E7F34819FF87}" type="presOf" srcId="{CAD73B45-4E32-4033-B48B-5EF0E34FA142}" destId="{D0FAEF0D-2600-407D-849E-E5EADBA1135B}" srcOrd="0" destOrd="0" presId="urn:microsoft.com/office/officeart/2005/8/layout/vList2"/>
    <dgm:cxn modelId="{BA3F2F80-097A-4AEC-9339-0B5241A24271}" type="presOf" srcId="{6D81B059-1AA9-42A3-B321-06F4EDDEE1F0}" destId="{8C50CCF0-203A-4C46-A5AE-F85B3C986BF4}" srcOrd="0" destOrd="0" presId="urn:microsoft.com/office/officeart/2005/8/layout/vList2"/>
    <dgm:cxn modelId="{0DE42DB5-E26C-4E8B-8D1B-FF74114F3703}" type="presOf" srcId="{1D5032BE-745B-4965-BFB5-5A08EDF3119B}" destId="{8B5C3469-3D29-4180-AE07-392776E245C6}" srcOrd="0" destOrd="0" presId="urn:microsoft.com/office/officeart/2005/8/layout/vList2"/>
    <dgm:cxn modelId="{483341B7-23D3-4242-9F7E-EA04FE8176AF}" srcId="{8E413DDA-3540-412D-9B33-25C81321D3CB}" destId="{0AAE38BA-8751-4D27-933B-6AC61AA920DE}" srcOrd="3" destOrd="0" parTransId="{C3BA309C-C757-4A22-9B92-391CB0F1F603}" sibTransId="{838B6BC2-B241-4B6D-904A-2C1152968217}"/>
    <dgm:cxn modelId="{E41BF9CD-657C-4557-BA6F-1D6EC6569033}" type="presParOf" srcId="{48E03AD0-939A-43E0-814E-C9AED1C6D87F}" destId="{D0FAEF0D-2600-407D-849E-E5EADBA1135B}" srcOrd="0" destOrd="0" presId="urn:microsoft.com/office/officeart/2005/8/layout/vList2"/>
    <dgm:cxn modelId="{0E586815-D38C-4BC4-A38A-13B2E04EBFDA}" type="presParOf" srcId="{48E03AD0-939A-43E0-814E-C9AED1C6D87F}" destId="{8F13FBB3-D1BC-42E0-BE6E-1B57C74DCCE3}" srcOrd="1" destOrd="0" presId="urn:microsoft.com/office/officeart/2005/8/layout/vList2"/>
    <dgm:cxn modelId="{A46005F5-7B33-4169-8214-C295D554E2AD}" type="presParOf" srcId="{48E03AD0-939A-43E0-814E-C9AED1C6D87F}" destId="{8C50CCF0-203A-4C46-A5AE-F85B3C986BF4}" srcOrd="2" destOrd="0" presId="urn:microsoft.com/office/officeart/2005/8/layout/vList2"/>
    <dgm:cxn modelId="{BA4D456A-D301-489C-B37A-0F6D6657EEFD}" type="presParOf" srcId="{48E03AD0-939A-43E0-814E-C9AED1C6D87F}" destId="{0E4FA90B-6E3A-4253-9BAA-DF235AA88853}" srcOrd="3" destOrd="0" presId="urn:microsoft.com/office/officeart/2005/8/layout/vList2"/>
    <dgm:cxn modelId="{0EAD1373-021F-49B1-B2CF-B0232BD9900A}" type="presParOf" srcId="{48E03AD0-939A-43E0-814E-C9AED1C6D87F}" destId="{8B5C3469-3D29-4180-AE07-392776E245C6}" srcOrd="4" destOrd="0" presId="urn:microsoft.com/office/officeart/2005/8/layout/vList2"/>
    <dgm:cxn modelId="{89A0B7DF-E2EA-40B8-9D05-AD5F49A93965}" type="presParOf" srcId="{48E03AD0-939A-43E0-814E-C9AED1C6D87F}" destId="{88180105-FC33-4A30-A971-34F311E4433F}" srcOrd="5" destOrd="0" presId="urn:microsoft.com/office/officeart/2005/8/layout/vList2"/>
    <dgm:cxn modelId="{BF5305DD-0134-4C4F-B217-7353C0DD1E67}" type="presParOf" srcId="{48E03AD0-939A-43E0-814E-C9AED1C6D87F}" destId="{6DEA253F-65D3-4A09-A9A6-BFE7EEF0411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AEF0D-2600-407D-849E-E5EADBA1135B}">
      <dsp:nvSpPr>
        <dsp:cNvPr id="0" name=""/>
        <dsp:cNvSpPr/>
      </dsp:nvSpPr>
      <dsp:spPr>
        <a:xfrm>
          <a:off x="0" y="29267"/>
          <a:ext cx="4038600" cy="730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kern="1200" dirty="0">
              <a:latin typeface="Arial" panose="020B0604020202020204" pitchFamily="34" charset="0"/>
              <a:cs typeface="Arial" panose="020B0604020202020204" pitchFamily="34" charset="0"/>
            </a:rPr>
            <a:t>xxx</a:t>
          </a:r>
        </a:p>
      </dsp:txBody>
      <dsp:txXfrm>
        <a:off x="35640" y="64907"/>
        <a:ext cx="3967320" cy="658800"/>
      </dsp:txXfrm>
    </dsp:sp>
    <dsp:sp modelId="{8C50CCF0-203A-4C46-A5AE-F85B3C986BF4}">
      <dsp:nvSpPr>
        <dsp:cNvPr id="0" name=""/>
        <dsp:cNvSpPr/>
      </dsp:nvSpPr>
      <dsp:spPr>
        <a:xfrm>
          <a:off x="0" y="871667"/>
          <a:ext cx="4038600" cy="730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Arial" panose="020B0604020202020204" pitchFamily="34" charset="0"/>
              <a:cs typeface="Arial" panose="020B0604020202020204" pitchFamily="34" charset="0"/>
            </a:rPr>
            <a:t>xxx</a:t>
          </a:r>
        </a:p>
      </dsp:txBody>
      <dsp:txXfrm>
        <a:off x="35640" y="907307"/>
        <a:ext cx="3967320" cy="658800"/>
      </dsp:txXfrm>
    </dsp:sp>
    <dsp:sp modelId="{8B5C3469-3D29-4180-AE07-392776E245C6}">
      <dsp:nvSpPr>
        <dsp:cNvPr id="0" name=""/>
        <dsp:cNvSpPr/>
      </dsp:nvSpPr>
      <dsp:spPr>
        <a:xfrm>
          <a:off x="0" y="1714067"/>
          <a:ext cx="4038600" cy="730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Arial" panose="020B0604020202020204" pitchFamily="34" charset="0"/>
              <a:cs typeface="Arial" panose="020B0604020202020204" pitchFamily="34" charset="0"/>
            </a:rPr>
            <a:t>xxx</a:t>
          </a:r>
        </a:p>
      </dsp:txBody>
      <dsp:txXfrm>
        <a:off x="35640" y="1749707"/>
        <a:ext cx="3967320" cy="658800"/>
      </dsp:txXfrm>
    </dsp:sp>
    <dsp:sp modelId="{6DEA253F-65D3-4A09-A9A6-BFE7EEF04110}">
      <dsp:nvSpPr>
        <dsp:cNvPr id="0" name=""/>
        <dsp:cNvSpPr/>
      </dsp:nvSpPr>
      <dsp:spPr>
        <a:xfrm>
          <a:off x="0" y="2556467"/>
          <a:ext cx="4038600" cy="730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Arial" panose="020B0604020202020204" pitchFamily="34" charset="0"/>
              <a:cs typeface="Arial" panose="020B0604020202020204" pitchFamily="34" charset="0"/>
            </a:rPr>
            <a:t>xxx</a:t>
          </a:r>
        </a:p>
      </dsp:txBody>
      <dsp:txXfrm>
        <a:off x="35640" y="2592107"/>
        <a:ext cx="3967320" cy="6588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24747E-B2B0-4A48-B3CA-E369AA1BA7DB}" type="datetimeFigureOut">
              <a:rPr lang="en-AU" smtClean="0"/>
              <a:t>04/05/26</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CC176C-8537-4C5C-AC32-3D8E7E76A388}" type="slidenum">
              <a:rPr lang="en-AU" smtClean="0"/>
              <a:t>‹#›</a:t>
            </a:fld>
            <a:endParaRPr lang="en-AU"/>
          </a:p>
        </p:txBody>
      </p:sp>
    </p:spTree>
    <p:extLst>
      <p:ext uri="{BB962C8B-B14F-4D97-AF65-F5344CB8AC3E}">
        <p14:creationId xmlns:p14="http://schemas.microsoft.com/office/powerpoint/2010/main" val="3495745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6347D-E53E-91F5-A9DC-1F4C0102AB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40F2A9-B289-F2AF-8519-EECE31DADF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CF7432-6D2D-AE15-D60C-87D2A8F64B0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757F275-F57D-86D1-95B3-2286256956E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176C-8537-4C5C-AC32-3D8E7E76A388}"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6659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6347D-E53E-91F5-A9DC-1F4C0102AB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40F2A9-B289-F2AF-8519-EECE31DADF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CF7432-6D2D-AE15-D60C-87D2A8F64B0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757F275-F57D-86D1-95B3-2286256956E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176C-8537-4C5C-AC32-3D8E7E76A388}"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69927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C1C87-1948-801E-5AF9-17225B843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6F59CE-8ABE-2EF4-3388-44E38DB7BA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1AAE97-749C-C9AE-F35F-3EEC617B4B4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10F0E34-C0C3-3E7F-BA90-B6F594597F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176C-8537-4C5C-AC32-3D8E7E76A388}"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1112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C1C87-1948-801E-5AF9-17225B843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6F59CE-8ABE-2EF4-3388-44E38DB7BA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1AAE97-749C-C9AE-F35F-3EEC617B4B4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10F0E34-C0C3-3E7F-BA90-B6F594597F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176C-8537-4C5C-AC32-3D8E7E76A388}"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7104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CC176C-8537-4C5C-AC32-3D8E7E76A388}" type="slidenum">
              <a:rPr lang="en-AU" smtClean="0"/>
              <a:t>59</a:t>
            </a:fld>
            <a:endParaRPr lang="en-AU"/>
          </a:p>
        </p:txBody>
      </p:sp>
    </p:spTree>
    <p:extLst>
      <p:ext uri="{BB962C8B-B14F-4D97-AF65-F5344CB8AC3E}">
        <p14:creationId xmlns:p14="http://schemas.microsoft.com/office/powerpoint/2010/main" val="24461079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descr="Diagram&#10;&#10;Description automatically generated">
            <a:extLst>
              <a:ext uri="{FF2B5EF4-FFF2-40B4-BE49-F238E27FC236}">
                <a16:creationId xmlns:a16="http://schemas.microsoft.com/office/drawing/2014/main" id="{FAABF33D-F81E-445F-A8F4-62D1EB6150C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68144" y="411510"/>
            <a:ext cx="3225651" cy="4731990"/>
          </a:xfrm>
          <a:prstGeom prst="rect">
            <a:avLst/>
          </a:prstGeom>
        </p:spPr>
      </p:pic>
      <p:sp>
        <p:nvSpPr>
          <p:cNvPr id="2" name="Title 1"/>
          <p:cNvSpPr>
            <a:spLocks noGrp="1"/>
          </p:cNvSpPr>
          <p:nvPr>
            <p:ph type="ctrTitle"/>
          </p:nvPr>
        </p:nvSpPr>
        <p:spPr>
          <a:xfrm>
            <a:off x="467544" y="1469231"/>
            <a:ext cx="6696744" cy="1534567"/>
          </a:xfrm>
        </p:spPr>
        <p:txBody>
          <a:bodyPr>
            <a:normAutofit/>
          </a:bodyPr>
          <a:lstStyle>
            <a:lvl1pPr algn="l">
              <a:defRPr sz="4000"/>
            </a:lvl1pPr>
          </a:lstStyle>
          <a:p>
            <a:r>
              <a:rPr lang="en-US"/>
              <a:t>Click to edit Master title style</a:t>
            </a:r>
            <a:endParaRPr lang="en-AU" dirty="0"/>
          </a:p>
        </p:txBody>
      </p:sp>
      <p:sp>
        <p:nvSpPr>
          <p:cNvPr id="3" name="Subtitle 2"/>
          <p:cNvSpPr>
            <a:spLocks noGrp="1"/>
          </p:cNvSpPr>
          <p:nvPr>
            <p:ph type="subTitle" idx="1"/>
          </p:nvPr>
        </p:nvSpPr>
        <p:spPr>
          <a:xfrm>
            <a:off x="467544" y="3291829"/>
            <a:ext cx="5974432" cy="1440161"/>
          </a:xfrm>
        </p:spPr>
        <p:txBody>
          <a:bodyPr>
            <a:normAutofit/>
          </a:bodyPr>
          <a:lstStyle>
            <a:lvl1pPr marL="0" indent="0" algn="l">
              <a:buNone/>
              <a:defRPr sz="20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dirty="0"/>
          </a:p>
        </p:txBody>
      </p:sp>
      <p:pic>
        <p:nvPicPr>
          <p:cNvPr id="6" name="Picture 5" descr="Text&#10;&#10;Description automatically generated">
            <a:extLst>
              <a:ext uri="{FF2B5EF4-FFF2-40B4-BE49-F238E27FC236}">
                <a16:creationId xmlns:a16="http://schemas.microsoft.com/office/drawing/2014/main" id="{0818D810-AE45-40E7-8E69-368F014E95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7544" y="555526"/>
            <a:ext cx="2819479" cy="504056"/>
          </a:xfrm>
          <a:prstGeom prst="rect">
            <a:avLst/>
          </a:prstGeom>
        </p:spPr>
      </p:pic>
    </p:spTree>
    <p:extLst>
      <p:ext uri="{BB962C8B-B14F-4D97-AF65-F5344CB8AC3E}">
        <p14:creationId xmlns:p14="http://schemas.microsoft.com/office/powerpoint/2010/main" val="2126342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4_Custom Layout">
    <p:bg>
      <p:bgPr>
        <a:solidFill>
          <a:srgbClr val="5A247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B309-7704-4CC9-B9F6-522E984185A0}"/>
              </a:ext>
            </a:extLst>
          </p:cNvPr>
          <p:cNvSpPr>
            <a:spLocks noGrp="1"/>
          </p:cNvSpPr>
          <p:nvPr>
            <p:ph type="title" hasCustomPrompt="1"/>
          </p:nvPr>
        </p:nvSpPr>
        <p:spPr>
          <a:xfrm>
            <a:off x="457200" y="1131590"/>
            <a:ext cx="8229600" cy="857250"/>
          </a:xfrm>
        </p:spPr>
        <p:txBody>
          <a:bodyPr/>
          <a:lstStyle>
            <a:lvl1pPr>
              <a:defRPr sz="2000" b="1">
                <a:solidFill>
                  <a:schemeClr val="bg1"/>
                </a:solidFill>
              </a:defRPr>
            </a:lvl1pPr>
          </a:lstStyle>
          <a:p>
            <a:r>
              <a:rPr lang="en-US" dirty="0"/>
              <a:t>Section heading</a:t>
            </a:r>
            <a:endParaRPr lang="en-AU" dirty="0"/>
          </a:p>
        </p:txBody>
      </p:sp>
      <p:pic>
        <p:nvPicPr>
          <p:cNvPr id="12" name="Picture 11" descr="Diagram, engineering drawing&#10;&#10;Description automatically generated">
            <a:extLst>
              <a:ext uri="{FF2B5EF4-FFF2-40B4-BE49-F238E27FC236}">
                <a16:creationId xmlns:a16="http://schemas.microsoft.com/office/drawing/2014/main" id="{A01CE734-B98E-458E-8E12-EC1DED02C5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68144" y="339502"/>
            <a:ext cx="3220544" cy="4721251"/>
          </a:xfrm>
          <a:prstGeom prst="rect">
            <a:avLst/>
          </a:prstGeom>
        </p:spPr>
      </p:pic>
    </p:spTree>
    <p:extLst>
      <p:ext uri="{BB962C8B-B14F-4D97-AF65-F5344CB8AC3E}">
        <p14:creationId xmlns:p14="http://schemas.microsoft.com/office/powerpoint/2010/main" val="3616818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3" name="Content Placeholder 2"/>
          <p:cNvSpPr>
            <a:spLocks noGrp="1"/>
          </p:cNvSpPr>
          <p:nvPr>
            <p:ph idx="1"/>
          </p:nvPr>
        </p:nvSpPr>
        <p:spPr/>
        <p:txBody>
          <a:bodyPr/>
          <a:lstStyle>
            <a:lvl1pPr>
              <a:defRPr sz="2800">
                <a:solidFill>
                  <a:schemeClr val="tx2"/>
                </a:solidFill>
                <a:latin typeface="Arial" panose="020B0604020202020204" pitchFamily="34" charset="0"/>
                <a:cs typeface="Arial" panose="020B0604020202020204" pitchFamily="34" charset="0"/>
              </a:defRPr>
            </a:lvl1pPr>
            <a:lvl2pPr>
              <a:defRPr sz="2400">
                <a:solidFill>
                  <a:schemeClr val="tx2"/>
                </a:solidFill>
                <a:latin typeface="Arial" panose="020B0604020202020204" pitchFamily="34" charset="0"/>
                <a:cs typeface="Arial" panose="020B0604020202020204" pitchFamily="34" charset="0"/>
              </a:defRPr>
            </a:lvl2pPr>
            <a:lvl3pPr>
              <a:defRPr sz="2000">
                <a:solidFill>
                  <a:schemeClr val="tx2"/>
                </a:solidFill>
                <a:latin typeface="Arial" panose="020B0604020202020204" pitchFamily="34" charset="0"/>
                <a:cs typeface="Arial" panose="020B0604020202020204" pitchFamily="34" charset="0"/>
              </a:defRPr>
            </a:lvl3pPr>
            <a:lvl4pPr>
              <a:defRPr sz="1800">
                <a:solidFill>
                  <a:schemeClr val="tx2"/>
                </a:solidFill>
                <a:latin typeface="Arial" panose="020B0604020202020204" pitchFamily="34" charset="0"/>
                <a:cs typeface="Arial" panose="020B0604020202020204" pitchFamily="34" charset="0"/>
              </a:defRPr>
            </a:lvl4pPr>
            <a:lvl5pPr>
              <a:defRPr sz="1800">
                <a:solidFill>
                  <a:schemeClr val="tx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78850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55726"/>
            <a:ext cx="7772400" cy="1210593"/>
          </a:xfrm>
        </p:spPr>
        <p:txBody>
          <a:bodyPr anchor="t">
            <a:noAutofit/>
          </a:bodyPr>
          <a:lstStyle>
            <a:lvl1pPr algn="l">
              <a:defRPr sz="3200" b="1" cap="none" baseline="0"/>
            </a:lvl1pPr>
          </a:lstStyle>
          <a:p>
            <a:r>
              <a:rPr lang="en-US"/>
              <a:t>Click to edit Master title style</a:t>
            </a:r>
            <a:endParaRPr lang="en-AU" dirty="0"/>
          </a:p>
        </p:txBody>
      </p:sp>
      <p:sp>
        <p:nvSpPr>
          <p:cNvPr id="3" name="Text Placeholder 2"/>
          <p:cNvSpPr>
            <a:spLocks noGrp="1"/>
          </p:cNvSpPr>
          <p:nvPr>
            <p:ph type="body" idx="1"/>
          </p:nvPr>
        </p:nvSpPr>
        <p:spPr>
          <a:xfrm>
            <a:off x="728332" y="726530"/>
            <a:ext cx="7772400" cy="1125140"/>
          </a:xfrm>
        </p:spPr>
        <p:txBody>
          <a:bodyPr anchor="b"/>
          <a:lstStyle>
            <a:lvl1pPr marL="0" indent="0">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Rectangle 3">
            <a:extLst>
              <a:ext uri="{FF2B5EF4-FFF2-40B4-BE49-F238E27FC236}">
                <a16:creationId xmlns:a16="http://schemas.microsoft.com/office/drawing/2014/main" id="{23401D30-4426-4940-817F-BE0622B7AC66}"/>
              </a:ext>
            </a:extLst>
          </p:cNvPr>
          <p:cNvSpPr/>
          <p:nvPr userDrawn="1"/>
        </p:nvSpPr>
        <p:spPr>
          <a:xfrm>
            <a:off x="0" y="0"/>
            <a:ext cx="9144000" cy="18516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951081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55726"/>
            <a:ext cx="7772400" cy="1210593"/>
          </a:xfrm>
        </p:spPr>
        <p:txBody>
          <a:bodyPr anchor="t">
            <a:noAutofit/>
          </a:bodyPr>
          <a:lstStyle>
            <a:lvl1pPr algn="l">
              <a:defRPr sz="3200" b="1" cap="none" baseline="0"/>
            </a:lvl1pPr>
          </a:lstStyle>
          <a:p>
            <a:r>
              <a:rPr lang="en-US"/>
              <a:t>Click to edit Master title style</a:t>
            </a:r>
            <a:endParaRPr lang="en-AU" dirty="0"/>
          </a:p>
        </p:txBody>
      </p:sp>
      <p:sp>
        <p:nvSpPr>
          <p:cNvPr id="3" name="Text Placeholder 2"/>
          <p:cNvSpPr>
            <a:spLocks noGrp="1"/>
          </p:cNvSpPr>
          <p:nvPr>
            <p:ph type="body" idx="1"/>
          </p:nvPr>
        </p:nvSpPr>
        <p:spPr>
          <a:xfrm>
            <a:off x="728332" y="726530"/>
            <a:ext cx="7772400" cy="1125140"/>
          </a:xfrm>
        </p:spPr>
        <p:txBody>
          <a:bodyPr anchor="b"/>
          <a:lstStyle>
            <a:lvl1pPr marL="0" indent="0">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Rectangle 3">
            <a:extLst>
              <a:ext uri="{FF2B5EF4-FFF2-40B4-BE49-F238E27FC236}">
                <a16:creationId xmlns:a16="http://schemas.microsoft.com/office/drawing/2014/main" id="{23401D30-4426-4940-817F-BE0622B7AC66}"/>
              </a:ext>
            </a:extLst>
          </p:cNvPr>
          <p:cNvSpPr/>
          <p:nvPr userDrawn="1"/>
        </p:nvSpPr>
        <p:spPr>
          <a:xfrm>
            <a:off x="0" y="0"/>
            <a:ext cx="9144000" cy="1851670"/>
          </a:xfrm>
          <a:prstGeom prst="rect">
            <a:avLst/>
          </a:prstGeom>
          <a:solidFill>
            <a:srgbClr val="A02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411675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b="1"/>
            </a:lvl1pPr>
          </a:lstStyle>
          <a:p>
            <a:r>
              <a:rPr lang="en-US"/>
              <a:t>Click to edit Master title style</a:t>
            </a:r>
            <a:endParaRPr lang="en-AU" dirty="0"/>
          </a:p>
        </p:txBody>
      </p:sp>
      <p:sp>
        <p:nvSpPr>
          <p:cNvPr id="3" name="Content Placeholder 2"/>
          <p:cNvSpPr>
            <a:spLocks noGrp="1"/>
          </p:cNvSpPr>
          <p:nvPr>
            <p:ph sz="half" idx="1"/>
          </p:nvPr>
        </p:nvSpPr>
        <p:spPr>
          <a:xfrm>
            <a:off x="457200" y="1200151"/>
            <a:ext cx="4038600" cy="3394472"/>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Content Placeholder 3"/>
          <p:cNvSpPr>
            <a:spLocks noGrp="1"/>
          </p:cNvSpPr>
          <p:nvPr>
            <p:ph sz="half" idx="2"/>
          </p:nvPr>
        </p:nvSpPr>
        <p:spPr>
          <a:xfrm>
            <a:off x="4648200" y="1200151"/>
            <a:ext cx="4038600" cy="3394472"/>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342324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3842-D403-401C-8106-00C771E4C3C3}"/>
              </a:ext>
            </a:extLst>
          </p:cNvPr>
          <p:cNvSpPr>
            <a:spLocks noGrp="1"/>
          </p:cNvSpPr>
          <p:nvPr>
            <p:ph type="title"/>
          </p:nvPr>
        </p:nvSpPr>
        <p:spPr>
          <a:xfrm>
            <a:off x="1619672" y="205979"/>
            <a:ext cx="7067128" cy="857250"/>
          </a:xfrm>
        </p:spPr>
        <p:txBody>
          <a:bodyPr>
            <a:normAutofit/>
          </a:bodyPr>
          <a:lstStyle>
            <a:lvl1pPr>
              <a:defRPr sz="2400">
                <a:solidFill>
                  <a:schemeClr val="tx2"/>
                </a:solidFill>
              </a:defRPr>
            </a:lvl1pPr>
          </a:lstStyle>
          <a:p>
            <a:r>
              <a:rPr lang="en-US"/>
              <a:t>Click to edit Master title style</a:t>
            </a:r>
            <a:endParaRPr lang="en-AU" dirty="0"/>
          </a:p>
        </p:txBody>
      </p:sp>
      <p:sp>
        <p:nvSpPr>
          <p:cNvPr id="4" name="Picture Placeholder 3">
            <a:extLst>
              <a:ext uri="{FF2B5EF4-FFF2-40B4-BE49-F238E27FC236}">
                <a16:creationId xmlns:a16="http://schemas.microsoft.com/office/drawing/2014/main" id="{CDCC1292-EDEA-443D-91E4-FD85F74AB63C}"/>
              </a:ext>
            </a:extLst>
          </p:cNvPr>
          <p:cNvSpPr>
            <a:spLocks noGrp="1"/>
          </p:cNvSpPr>
          <p:nvPr>
            <p:ph type="pic" sz="quarter" idx="10"/>
          </p:nvPr>
        </p:nvSpPr>
        <p:spPr>
          <a:xfrm>
            <a:off x="0" y="0"/>
            <a:ext cx="6012160" cy="5143500"/>
          </a:xfrm>
          <a:prstGeom prst="rtTriangle">
            <a:avLst/>
          </a:prstGeom>
          <a:solidFill>
            <a:srgbClr val="5A2476"/>
          </a:solidFill>
        </p:spPr>
        <p:txBody>
          <a:bodyPr/>
          <a:lstStyle>
            <a:lvl1pPr marL="0" indent="0">
              <a:buNone/>
              <a:defRPr/>
            </a:lvl1pPr>
          </a:lstStyle>
          <a:p>
            <a:r>
              <a:rPr lang="en-US"/>
              <a:t>Click icon to add picture</a:t>
            </a:r>
            <a:endParaRPr lang="en-AU" dirty="0"/>
          </a:p>
        </p:txBody>
      </p:sp>
      <p:sp>
        <p:nvSpPr>
          <p:cNvPr id="5" name="Text Placeholder 4">
            <a:extLst>
              <a:ext uri="{FF2B5EF4-FFF2-40B4-BE49-F238E27FC236}">
                <a16:creationId xmlns:a16="http://schemas.microsoft.com/office/drawing/2014/main" id="{E7182F7D-A3BD-41BF-B02D-30D0FFB9386F}"/>
              </a:ext>
            </a:extLst>
          </p:cNvPr>
          <p:cNvSpPr>
            <a:spLocks noGrp="1"/>
          </p:cNvSpPr>
          <p:nvPr>
            <p:ph type="body" sz="quarter" idx="11"/>
          </p:nvPr>
        </p:nvSpPr>
        <p:spPr>
          <a:xfrm>
            <a:off x="3131840" y="1347788"/>
            <a:ext cx="5554960" cy="1223962"/>
          </a:xfrm>
        </p:spPr>
        <p:txBody>
          <a:bodyPr>
            <a:noAutofit/>
          </a:bodyPr>
          <a:lstStyle>
            <a:lvl1pPr marL="0" indent="0">
              <a:buNone/>
              <a:defRPr sz="1800"/>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en-US"/>
              <a:t>Click to edit Master text styles</a:t>
            </a:r>
          </a:p>
        </p:txBody>
      </p:sp>
      <p:sp>
        <p:nvSpPr>
          <p:cNvPr id="7" name="Text Placeholder 6">
            <a:extLst>
              <a:ext uri="{FF2B5EF4-FFF2-40B4-BE49-F238E27FC236}">
                <a16:creationId xmlns:a16="http://schemas.microsoft.com/office/drawing/2014/main" id="{F35C58D5-5459-40AC-BBC8-1A54E3531942}"/>
              </a:ext>
            </a:extLst>
          </p:cNvPr>
          <p:cNvSpPr>
            <a:spLocks noGrp="1"/>
          </p:cNvSpPr>
          <p:nvPr>
            <p:ph type="body" sz="quarter" idx="12"/>
          </p:nvPr>
        </p:nvSpPr>
        <p:spPr>
          <a:xfrm>
            <a:off x="4644008" y="2787774"/>
            <a:ext cx="4042792" cy="1152128"/>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100"/>
            </a:lvl4pPr>
            <a:lvl5pPr marL="1828800" indent="0">
              <a:buNone/>
              <a:defRPr sz="1100"/>
            </a:lvl5pPr>
          </a:lstStyle>
          <a:p>
            <a:pPr lvl="0"/>
            <a:r>
              <a:rPr lang="en-US"/>
              <a:t>Click to edit Master text styles</a:t>
            </a:r>
          </a:p>
        </p:txBody>
      </p:sp>
    </p:spTree>
    <p:extLst>
      <p:ext uri="{BB962C8B-B14F-4D97-AF65-F5344CB8AC3E}">
        <p14:creationId xmlns:p14="http://schemas.microsoft.com/office/powerpoint/2010/main" val="3650548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CC1292-EDEA-443D-91E4-FD85F74AB63C}"/>
              </a:ext>
            </a:extLst>
          </p:cNvPr>
          <p:cNvSpPr>
            <a:spLocks noGrp="1"/>
          </p:cNvSpPr>
          <p:nvPr>
            <p:ph type="pic" sz="quarter" idx="10"/>
          </p:nvPr>
        </p:nvSpPr>
        <p:spPr>
          <a:xfrm>
            <a:off x="0" y="0"/>
            <a:ext cx="9144000" cy="5143500"/>
          </a:xfrm>
          <a:prstGeom prst="rect">
            <a:avLst/>
          </a:prstGeom>
          <a:solidFill>
            <a:schemeClr val="bg1">
              <a:lumMod val="95000"/>
            </a:schemeClr>
          </a:solidFill>
        </p:spPr>
        <p:txBody>
          <a:bodyPr>
            <a:normAutofit/>
          </a:bodyPr>
          <a:lstStyle>
            <a:lvl1pPr marL="0" indent="0">
              <a:buNone/>
              <a:defRPr sz="1600"/>
            </a:lvl1pPr>
          </a:lstStyle>
          <a:p>
            <a:r>
              <a:rPr lang="en-US"/>
              <a:t>Click icon to add picture</a:t>
            </a:r>
            <a:endParaRPr lang="en-AU"/>
          </a:p>
        </p:txBody>
      </p:sp>
      <p:sp>
        <p:nvSpPr>
          <p:cNvPr id="3" name="Rectangle 2">
            <a:extLst>
              <a:ext uri="{FF2B5EF4-FFF2-40B4-BE49-F238E27FC236}">
                <a16:creationId xmlns:a16="http://schemas.microsoft.com/office/drawing/2014/main" id="{E628255C-7ABC-4945-B2C8-C33FD91FF8C7}"/>
              </a:ext>
            </a:extLst>
          </p:cNvPr>
          <p:cNvSpPr/>
          <p:nvPr userDrawn="1"/>
        </p:nvSpPr>
        <p:spPr>
          <a:xfrm>
            <a:off x="0" y="2427734"/>
            <a:ext cx="9158808" cy="16561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72CC3842-D403-401C-8106-00C771E4C3C3}"/>
              </a:ext>
            </a:extLst>
          </p:cNvPr>
          <p:cNvSpPr>
            <a:spLocks noGrp="1"/>
          </p:cNvSpPr>
          <p:nvPr>
            <p:ph type="title"/>
          </p:nvPr>
        </p:nvSpPr>
        <p:spPr>
          <a:xfrm>
            <a:off x="251520" y="2571750"/>
            <a:ext cx="2808312" cy="1440160"/>
          </a:xfrm>
          <a:noFill/>
        </p:spPr>
        <p:txBody>
          <a:bodyPr>
            <a:normAutofit/>
          </a:bodyPr>
          <a:lstStyle>
            <a:lvl1pPr>
              <a:defRPr sz="1800" b="1">
                <a:solidFill>
                  <a:schemeClr val="bg1"/>
                </a:solidFill>
              </a:defRPr>
            </a:lvl1pPr>
          </a:lstStyle>
          <a:p>
            <a:r>
              <a:rPr lang="en-US"/>
              <a:t>Click to edit Master title style</a:t>
            </a:r>
            <a:endParaRPr lang="en-AU" dirty="0"/>
          </a:p>
        </p:txBody>
      </p:sp>
      <p:sp>
        <p:nvSpPr>
          <p:cNvPr id="7" name="Text Placeholder 6">
            <a:extLst>
              <a:ext uri="{FF2B5EF4-FFF2-40B4-BE49-F238E27FC236}">
                <a16:creationId xmlns:a16="http://schemas.microsoft.com/office/drawing/2014/main" id="{DF0418FC-667F-42DF-B345-C2CB3EED8CB4}"/>
              </a:ext>
            </a:extLst>
          </p:cNvPr>
          <p:cNvSpPr>
            <a:spLocks noGrp="1"/>
          </p:cNvSpPr>
          <p:nvPr>
            <p:ph type="body" sz="quarter" idx="11"/>
          </p:nvPr>
        </p:nvSpPr>
        <p:spPr>
          <a:xfrm>
            <a:off x="3851275" y="2571750"/>
            <a:ext cx="4681538" cy="1439863"/>
          </a:xfrm>
        </p:spPr>
        <p:txBody>
          <a:bodyPr>
            <a:noAutofit/>
          </a:bodyPr>
          <a:lstStyle>
            <a:lvl1pPr marL="285750" indent="-285750">
              <a:spcBef>
                <a:spcPts val="600"/>
              </a:spcBef>
              <a:buFont typeface="Arial" panose="020B0604020202020204" pitchFamily="34" charset="0"/>
              <a:buChar cha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marL="1828800" indent="0">
              <a:buNone/>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9" name="Straight Connector 8">
            <a:extLst>
              <a:ext uri="{FF2B5EF4-FFF2-40B4-BE49-F238E27FC236}">
                <a16:creationId xmlns:a16="http://schemas.microsoft.com/office/drawing/2014/main" id="{65483315-BAA4-4FF6-8E07-9307860F09FA}"/>
              </a:ext>
            </a:extLst>
          </p:cNvPr>
          <p:cNvCxnSpPr/>
          <p:nvPr userDrawn="1"/>
        </p:nvCxnSpPr>
        <p:spPr>
          <a:xfrm>
            <a:off x="3491880" y="2571750"/>
            <a:ext cx="0" cy="1439863"/>
          </a:xfrm>
          <a:prstGeom prst="line">
            <a:avLst/>
          </a:prstGeom>
          <a:ln w="38100">
            <a:solidFill>
              <a:schemeClr val="bg1"/>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350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b="1"/>
            </a:lvl1pPr>
          </a:lstStyle>
          <a:p>
            <a:r>
              <a:rPr lang="en-US"/>
              <a:t>Click to edit Master title style</a:t>
            </a:r>
            <a:endParaRPr lang="en-AU" dirty="0"/>
          </a:p>
        </p:txBody>
      </p:sp>
      <p:sp>
        <p:nvSpPr>
          <p:cNvPr id="3" name="Text Placeholder 2"/>
          <p:cNvSpPr>
            <a:spLocks noGrp="1"/>
          </p:cNvSpPr>
          <p:nvPr>
            <p:ph type="body" idx="1"/>
          </p:nvPr>
        </p:nvSpPr>
        <p:spPr>
          <a:xfrm>
            <a:off x="457200" y="1151335"/>
            <a:ext cx="4040188" cy="479822"/>
          </a:xfrm>
        </p:spPr>
        <p:txBody>
          <a:bodyPr anchor="b">
            <a:norm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ext Placeholder 4"/>
          <p:cNvSpPr>
            <a:spLocks noGrp="1"/>
          </p:cNvSpPr>
          <p:nvPr>
            <p:ph type="body" sz="quarter" idx="3"/>
          </p:nvPr>
        </p:nvSpPr>
        <p:spPr>
          <a:xfrm>
            <a:off x="4645028" y="1151335"/>
            <a:ext cx="4041775" cy="479822"/>
          </a:xfrm>
        </p:spPr>
        <p:txBody>
          <a:bodyPr anchor="b">
            <a:norm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2069105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74DED9C-B2D9-45DA-91B2-BB7D0F34986E}"/>
              </a:ext>
            </a:extLst>
          </p:cNvPr>
          <p:cNvSpPr>
            <a:spLocks noGrp="1"/>
          </p:cNvSpPr>
          <p:nvPr>
            <p:ph type="title"/>
          </p:nvPr>
        </p:nvSpPr>
        <p:spPr>
          <a:xfrm>
            <a:off x="457200" y="205979"/>
            <a:ext cx="8229600" cy="857250"/>
          </a:xfrm>
        </p:spPr>
        <p:txBody>
          <a:bodyPr>
            <a:normAutofit/>
          </a:bodyPr>
          <a:lstStyle>
            <a:lvl1pPr>
              <a:defRPr sz="2400" b="1"/>
            </a:lvl1pPr>
          </a:lstStyle>
          <a:p>
            <a:r>
              <a:rPr lang="en-US"/>
              <a:t>Click to edit Master title style</a:t>
            </a:r>
            <a:endParaRPr lang="en-AU" dirty="0"/>
          </a:p>
        </p:txBody>
      </p:sp>
      <p:sp>
        <p:nvSpPr>
          <p:cNvPr id="4" name="Content Placeholder 1">
            <a:extLst>
              <a:ext uri="{FF2B5EF4-FFF2-40B4-BE49-F238E27FC236}">
                <a16:creationId xmlns:a16="http://schemas.microsoft.com/office/drawing/2014/main" id="{AF92A176-B8E6-4E59-B262-6F93E63EBCAC}"/>
              </a:ext>
            </a:extLst>
          </p:cNvPr>
          <p:cNvSpPr>
            <a:spLocks noGrp="1"/>
          </p:cNvSpPr>
          <p:nvPr>
            <p:ph idx="1" hasCustomPrompt="1"/>
          </p:nvPr>
        </p:nvSpPr>
        <p:spPr>
          <a:xfrm>
            <a:off x="457200" y="1200151"/>
            <a:ext cx="8229600" cy="2955775"/>
          </a:xfrm>
        </p:spPr>
        <p:txBody>
          <a:bodyPr/>
          <a:lstStyle>
            <a:lvl1pPr>
              <a:defRPr sz="2400"/>
            </a:lvl1pPr>
          </a:lstStyle>
          <a:p>
            <a:pPr marL="285750" indent="-285750">
              <a:buSzTx/>
              <a:buFontTx/>
              <a:buNone/>
            </a:pPr>
            <a:r>
              <a:rPr lang="en-US" altLang="en-US" sz="2800" b="1" dirty="0">
                <a:solidFill>
                  <a:schemeClr val="tx2"/>
                </a:solidFill>
              </a:rPr>
              <a:t>Heading</a:t>
            </a:r>
          </a:p>
          <a:p>
            <a:pPr marL="285750" indent="-285750"/>
            <a:r>
              <a:rPr lang="en-US" altLang="en-US" sz="2800" dirty="0">
                <a:solidFill>
                  <a:schemeClr val="tx2"/>
                </a:solidFill>
              </a:rPr>
              <a:t>xxx</a:t>
            </a:r>
          </a:p>
          <a:p>
            <a:pPr marL="285750" indent="-285750"/>
            <a:r>
              <a:rPr lang="en-US" altLang="en-US" sz="2800" dirty="0">
                <a:solidFill>
                  <a:schemeClr val="tx2"/>
                </a:solidFill>
              </a:rPr>
              <a:t>xxx</a:t>
            </a:r>
          </a:p>
          <a:p>
            <a:pPr marL="285750" indent="-285750"/>
            <a:r>
              <a:rPr lang="en-US" altLang="en-US" sz="2800" dirty="0">
                <a:solidFill>
                  <a:schemeClr val="tx2"/>
                </a:solidFill>
              </a:rPr>
              <a:t>xxx</a:t>
            </a:r>
          </a:p>
          <a:p>
            <a:endParaRPr lang="en-AU" dirty="0"/>
          </a:p>
        </p:txBody>
      </p:sp>
    </p:spTree>
    <p:extLst>
      <p:ext uri="{BB962C8B-B14F-4D97-AF65-F5344CB8AC3E}">
        <p14:creationId xmlns:p14="http://schemas.microsoft.com/office/powerpoint/2010/main" val="3983975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2EFD378-B9F2-4010-98CD-2449B5B8F7D9}"/>
              </a:ext>
            </a:extLst>
          </p:cNvPr>
          <p:cNvSpPr/>
          <p:nvPr userDrawn="1"/>
        </p:nvSpPr>
        <p:spPr>
          <a:xfrm>
            <a:off x="0" y="0"/>
            <a:ext cx="9144000" cy="1063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Title 1">
            <a:extLst>
              <a:ext uri="{FF2B5EF4-FFF2-40B4-BE49-F238E27FC236}">
                <a16:creationId xmlns:a16="http://schemas.microsoft.com/office/drawing/2014/main" id="{574DED9C-B2D9-45DA-91B2-BB7D0F34986E}"/>
              </a:ext>
            </a:extLst>
          </p:cNvPr>
          <p:cNvSpPr>
            <a:spLocks noGrp="1"/>
          </p:cNvSpPr>
          <p:nvPr>
            <p:ph type="title"/>
          </p:nvPr>
        </p:nvSpPr>
        <p:spPr>
          <a:xfrm>
            <a:off x="457200" y="205979"/>
            <a:ext cx="8229600" cy="857250"/>
          </a:xfrm>
        </p:spPr>
        <p:txBody>
          <a:bodyPr/>
          <a:lstStyle>
            <a:lvl1pPr>
              <a:defRPr sz="3200">
                <a:solidFill>
                  <a:schemeClr val="bg1"/>
                </a:solidFill>
              </a:defRPr>
            </a:lvl1pPr>
          </a:lstStyle>
          <a:p>
            <a:r>
              <a:rPr lang="en-US"/>
              <a:t>Click to edit Master title style</a:t>
            </a:r>
            <a:endParaRPr lang="en-AU" dirty="0"/>
          </a:p>
        </p:txBody>
      </p:sp>
      <p:sp>
        <p:nvSpPr>
          <p:cNvPr id="4" name="Content Placeholder 1">
            <a:extLst>
              <a:ext uri="{FF2B5EF4-FFF2-40B4-BE49-F238E27FC236}">
                <a16:creationId xmlns:a16="http://schemas.microsoft.com/office/drawing/2014/main" id="{AF92A176-B8E6-4E59-B262-6F93E63EBCAC}"/>
              </a:ext>
            </a:extLst>
          </p:cNvPr>
          <p:cNvSpPr>
            <a:spLocks noGrp="1"/>
          </p:cNvSpPr>
          <p:nvPr>
            <p:ph idx="1" hasCustomPrompt="1"/>
          </p:nvPr>
        </p:nvSpPr>
        <p:spPr>
          <a:xfrm>
            <a:off x="457200" y="1200151"/>
            <a:ext cx="8229600" cy="2955775"/>
          </a:xfrm>
        </p:spPr>
        <p:txBody>
          <a:bodyPr/>
          <a:lstStyle>
            <a:lvl1pPr>
              <a:defRPr sz="2400"/>
            </a:lvl1pPr>
          </a:lstStyle>
          <a:p>
            <a:pPr marL="285750" indent="-285750">
              <a:buSzTx/>
              <a:buFontTx/>
              <a:buNone/>
            </a:pPr>
            <a:r>
              <a:rPr lang="en-US" altLang="en-US" sz="2800" b="1" dirty="0">
                <a:solidFill>
                  <a:schemeClr val="tx2"/>
                </a:solidFill>
              </a:rPr>
              <a:t>Heading</a:t>
            </a:r>
          </a:p>
          <a:p>
            <a:pPr marL="285750" indent="-285750"/>
            <a:r>
              <a:rPr lang="en-US" altLang="en-US" sz="2800" dirty="0">
                <a:solidFill>
                  <a:schemeClr val="tx2"/>
                </a:solidFill>
              </a:rPr>
              <a:t>xxx</a:t>
            </a:r>
          </a:p>
          <a:p>
            <a:pPr marL="285750" indent="-285750"/>
            <a:r>
              <a:rPr lang="en-US" altLang="en-US" sz="2800" dirty="0">
                <a:solidFill>
                  <a:schemeClr val="tx2"/>
                </a:solidFill>
              </a:rPr>
              <a:t>xxx</a:t>
            </a:r>
          </a:p>
          <a:p>
            <a:pPr marL="285750" indent="-285750"/>
            <a:r>
              <a:rPr lang="en-US" altLang="en-US" sz="2800" dirty="0">
                <a:solidFill>
                  <a:schemeClr val="tx2"/>
                </a:solidFill>
              </a:rPr>
              <a:t>xxx</a:t>
            </a:r>
          </a:p>
          <a:p>
            <a:endParaRPr lang="en-AU" dirty="0"/>
          </a:p>
        </p:txBody>
      </p:sp>
    </p:spTree>
    <p:extLst>
      <p:ext uri="{BB962C8B-B14F-4D97-AF65-F5344CB8AC3E}">
        <p14:creationId xmlns:p14="http://schemas.microsoft.com/office/powerpoint/2010/main" val="14286365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55576" y="205979"/>
            <a:ext cx="7931224" cy="857250"/>
          </a:xfrm>
        </p:spPr>
        <p:txBody>
          <a:bodyPr>
            <a:normAutofit/>
          </a:bodyPr>
          <a:lstStyle>
            <a:lvl1pPr>
              <a:defRPr sz="3200"/>
            </a:lvl1pPr>
          </a:lstStyle>
          <a:p>
            <a:r>
              <a:rPr lang="en-US"/>
              <a:t>Click to edit Master title style</a:t>
            </a:r>
            <a:endParaRPr lang="en-AU" dirty="0"/>
          </a:p>
        </p:txBody>
      </p:sp>
      <p:sp>
        <p:nvSpPr>
          <p:cNvPr id="3" name="Rectangle 2">
            <a:extLst>
              <a:ext uri="{FF2B5EF4-FFF2-40B4-BE49-F238E27FC236}">
                <a16:creationId xmlns:a16="http://schemas.microsoft.com/office/drawing/2014/main" id="{01D47A1D-2202-46F6-A6BD-FBD88180AA46}"/>
              </a:ext>
            </a:extLst>
          </p:cNvPr>
          <p:cNvSpPr/>
          <p:nvPr userDrawn="1"/>
        </p:nvSpPr>
        <p:spPr>
          <a:xfrm>
            <a:off x="0" y="0"/>
            <a:ext cx="457200" cy="5143500"/>
          </a:xfrm>
          <a:prstGeom prst="rect">
            <a:avLst/>
          </a:prstGeom>
          <a:solidFill>
            <a:srgbClr val="5A2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Content Placeholder 4">
            <a:extLst>
              <a:ext uri="{FF2B5EF4-FFF2-40B4-BE49-F238E27FC236}">
                <a16:creationId xmlns:a16="http://schemas.microsoft.com/office/drawing/2014/main" id="{57F07D52-AE6D-4F3C-9C58-67911C294687}"/>
              </a:ext>
            </a:extLst>
          </p:cNvPr>
          <p:cNvSpPr>
            <a:spLocks noGrp="1"/>
          </p:cNvSpPr>
          <p:nvPr>
            <p:ph sz="quarter" idx="10"/>
          </p:nvPr>
        </p:nvSpPr>
        <p:spPr>
          <a:xfrm>
            <a:off x="755650" y="1276350"/>
            <a:ext cx="7931150" cy="32400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622685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D68543-B110-4DD5-9601-1637652214F4}"/>
              </a:ext>
            </a:extLst>
          </p:cNvPr>
          <p:cNvSpPr>
            <a:spLocks noGrp="1"/>
          </p:cNvSpPr>
          <p:nvPr>
            <p:ph type="title"/>
          </p:nvPr>
        </p:nvSpPr>
        <p:spPr>
          <a:xfrm>
            <a:off x="457200" y="205979"/>
            <a:ext cx="8229600" cy="857250"/>
          </a:xfrm>
        </p:spPr>
        <p:txBody>
          <a:bodyPr anchor="ctr">
            <a:normAutofit/>
          </a:bodyPr>
          <a:lstStyle>
            <a:lvl1pPr>
              <a:defRPr sz="2400" b="1"/>
            </a:lvl1pPr>
          </a:lstStyle>
          <a:p>
            <a:r>
              <a:rPr lang="en-US"/>
              <a:t>Click to edit Master title style</a:t>
            </a:r>
            <a:endParaRPr lang="en-AU" dirty="0"/>
          </a:p>
        </p:txBody>
      </p:sp>
      <p:sp>
        <p:nvSpPr>
          <p:cNvPr id="4" name="Content Placeholder 2">
            <a:extLst>
              <a:ext uri="{FF2B5EF4-FFF2-40B4-BE49-F238E27FC236}">
                <a16:creationId xmlns:a16="http://schemas.microsoft.com/office/drawing/2014/main" id="{EBC4FB09-DB50-4394-B799-17566D198841}"/>
              </a:ext>
            </a:extLst>
          </p:cNvPr>
          <p:cNvSpPr>
            <a:spLocks noGrp="1"/>
          </p:cNvSpPr>
          <p:nvPr>
            <p:ph sz="half" idx="1"/>
          </p:nvPr>
        </p:nvSpPr>
        <p:spPr>
          <a:xfrm>
            <a:off x="457200" y="1200151"/>
            <a:ext cx="4038600" cy="3315815"/>
          </a:xfrm>
        </p:spPr>
        <p:txBody>
          <a:bodyPr>
            <a:normAutofit/>
          </a:bodyPr>
          <a:lstStyle>
            <a:lvl1pPr marL="0" indent="0">
              <a:buNone/>
              <a:defRPr sz="2000"/>
            </a:lvl1pPr>
          </a:lstStyle>
          <a:p>
            <a:pPr lvl="0"/>
            <a:r>
              <a:rPr lang="en-US"/>
              <a:t>Click to edit Master text styles</a:t>
            </a:r>
          </a:p>
        </p:txBody>
      </p:sp>
      <p:graphicFrame>
        <p:nvGraphicFramePr>
          <p:cNvPr id="5" name="Content Placeholder 1">
            <a:extLst>
              <a:ext uri="{FF2B5EF4-FFF2-40B4-BE49-F238E27FC236}">
                <a16:creationId xmlns:a16="http://schemas.microsoft.com/office/drawing/2014/main" id="{8B21F5F0-3DDB-49B5-8AD0-92F6264D9C53}"/>
              </a:ext>
            </a:extLst>
          </p:cNvPr>
          <p:cNvGraphicFramePr>
            <a:graphicFrameLocks/>
          </p:cNvGraphicFramePr>
          <p:nvPr userDrawn="1">
            <p:extLst>
              <p:ext uri="{D42A27DB-BD31-4B8C-83A1-F6EECF244321}">
                <p14:modId xmlns:p14="http://schemas.microsoft.com/office/powerpoint/2010/main" val="1235127802"/>
              </p:ext>
            </p:extLst>
          </p:nvPr>
        </p:nvGraphicFramePr>
        <p:xfrm>
          <a:off x="4648200" y="1200151"/>
          <a:ext cx="4038600" cy="33158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32219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full page photo">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36FDE08-54BC-4A71-B1BD-2D728E4AA1D1}"/>
              </a:ext>
            </a:extLst>
          </p:cNvPr>
          <p:cNvSpPr>
            <a:spLocks noGrp="1"/>
          </p:cNvSpPr>
          <p:nvPr>
            <p:ph type="pic" sz="quarter" idx="10"/>
          </p:nvPr>
        </p:nvSpPr>
        <p:spPr>
          <a:xfrm>
            <a:off x="0" y="0"/>
            <a:ext cx="9144000" cy="5143500"/>
          </a:xfrm>
        </p:spPr>
        <p:txBody>
          <a:bodyPr>
            <a:normAutofit/>
          </a:bodyPr>
          <a:lstStyle>
            <a:lvl1pPr marL="0" indent="0">
              <a:buNone/>
              <a:defRPr sz="1800"/>
            </a:lvl1pPr>
          </a:lstStyle>
          <a:p>
            <a:r>
              <a:rPr lang="en-US"/>
              <a:t>Click icon to add picture</a:t>
            </a:r>
            <a:endParaRPr lang="en-AU" dirty="0"/>
          </a:p>
        </p:txBody>
      </p:sp>
    </p:spTree>
    <p:extLst>
      <p:ext uri="{BB962C8B-B14F-4D97-AF65-F5344CB8AC3E}">
        <p14:creationId xmlns:p14="http://schemas.microsoft.com/office/powerpoint/2010/main" val="10556906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wo photos &amp; text">
    <p:bg>
      <p:bgPr>
        <a:solidFill>
          <a:srgbClr val="5A2476"/>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467544" y="411163"/>
            <a:ext cx="3096394" cy="1944687"/>
          </a:xfrm>
          <a:solidFill>
            <a:schemeClr val="bg2"/>
          </a:solidFill>
        </p:spPr>
        <p:txBody>
          <a:bodyPr>
            <a:normAutofit/>
          </a:bodyPr>
          <a:lstStyle>
            <a:lvl1pPr marL="0" indent="0">
              <a:buNone/>
              <a:defRPr sz="1400"/>
            </a:lvl1pPr>
          </a:lstStyle>
          <a:p>
            <a:r>
              <a:rPr lang="en-US"/>
              <a:t>Click icon to add picture</a:t>
            </a:r>
            <a:endParaRPr lang="en-AU" dirty="0"/>
          </a:p>
        </p:txBody>
      </p:sp>
      <p:sp>
        <p:nvSpPr>
          <p:cNvPr id="6" name="Picture Placeholder 5">
            <a:extLst>
              <a:ext uri="{FF2B5EF4-FFF2-40B4-BE49-F238E27FC236}">
                <a16:creationId xmlns:a16="http://schemas.microsoft.com/office/drawing/2014/main" id="{C908BCF8-B3EC-413D-9DF0-8A104673039D}"/>
              </a:ext>
            </a:extLst>
          </p:cNvPr>
          <p:cNvSpPr>
            <a:spLocks noGrp="1"/>
          </p:cNvSpPr>
          <p:nvPr>
            <p:ph type="pic" sz="quarter" idx="11"/>
          </p:nvPr>
        </p:nvSpPr>
        <p:spPr>
          <a:xfrm>
            <a:off x="467544" y="2571750"/>
            <a:ext cx="3096394" cy="2160588"/>
          </a:xfrm>
          <a:solidFill>
            <a:schemeClr val="bg2"/>
          </a:solidFill>
        </p:spPr>
        <p:txBody>
          <a:bodyPr>
            <a:normAutofit/>
          </a:bodyPr>
          <a:lstStyle>
            <a:lvl1pPr marL="0" indent="0">
              <a:buNone/>
              <a:defRPr sz="1400"/>
            </a:lvl1pPr>
          </a:lstStyle>
          <a:p>
            <a:r>
              <a:rPr lang="en-US"/>
              <a:t>Click icon to add picture</a:t>
            </a:r>
            <a:endParaRPr lang="en-AU"/>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4140200" y="411163"/>
            <a:ext cx="4464050" cy="4321175"/>
          </a:xfrm>
        </p:spPr>
        <p:txBody>
          <a:bodyPr>
            <a:normAutofit/>
          </a:bodyPr>
          <a:lstStyle>
            <a:lvl1pPr marL="0" indent="0">
              <a:buNone/>
              <a:defRPr sz="2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713421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ingle narrow photo &amp; text">
    <p:bg>
      <p:bgPr>
        <a:solidFill>
          <a:srgbClr val="5A2476"/>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1" y="-20537"/>
            <a:ext cx="2411759" cy="5164038"/>
          </a:xfrm>
          <a:solidFill>
            <a:schemeClr val="bg2"/>
          </a:solidFill>
        </p:spPr>
        <p:txBody>
          <a:bodyPr>
            <a:normAutofit/>
          </a:bodyPr>
          <a:lstStyle>
            <a:lvl1pPr marL="0" indent="0">
              <a:buNone/>
              <a:defRPr sz="1600"/>
            </a:lvl1pPr>
          </a:lstStyle>
          <a:p>
            <a:r>
              <a:rPr lang="en-US"/>
              <a:t>Click icon to add picture</a:t>
            </a:r>
            <a:endParaRPr lang="en-AU" dirty="0"/>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3131840" y="411163"/>
            <a:ext cx="5472410" cy="4321175"/>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0645389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narrow photo &amp; text">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1" y="1"/>
            <a:ext cx="2411759" cy="5143500"/>
          </a:xfrm>
          <a:solidFill>
            <a:schemeClr val="bg2"/>
          </a:solidFill>
        </p:spPr>
        <p:txBody>
          <a:bodyPr>
            <a:normAutofit/>
          </a:bodyPr>
          <a:lstStyle>
            <a:lvl1pPr marL="0" indent="0">
              <a:buNone/>
              <a:defRPr sz="1600"/>
            </a:lvl1pPr>
          </a:lstStyle>
          <a:p>
            <a:r>
              <a:rPr lang="en-US"/>
              <a:t>Click icon to add picture</a:t>
            </a:r>
            <a:endParaRPr lang="en-AU" dirty="0"/>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3131840" y="411163"/>
            <a:ext cx="5472410" cy="4321175"/>
          </a:xfrm>
        </p:spPr>
        <p:txBody>
          <a:bodyPr>
            <a:normAutofit/>
          </a:bodyPr>
          <a:lstStyle>
            <a:lvl1pPr marL="0" indent="0">
              <a:buNone/>
              <a:defRPr sz="2000">
                <a:solidFill>
                  <a:schemeClr val="tx1">
                    <a:lumMod val="65000"/>
                    <a:lumOff val="35000"/>
                  </a:schemeClr>
                </a:solidFill>
              </a:defRPr>
            </a:lvl1pPr>
          </a:lstStyle>
          <a:p>
            <a:pPr lvl="0"/>
            <a:r>
              <a:rPr lang="en-US"/>
              <a:t>Click to edit Master text styles</a:t>
            </a:r>
          </a:p>
        </p:txBody>
      </p:sp>
    </p:spTree>
    <p:extLst>
      <p:ext uri="{BB962C8B-B14F-4D97-AF65-F5344CB8AC3E}">
        <p14:creationId xmlns:p14="http://schemas.microsoft.com/office/powerpoint/2010/main" val="36450851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ingle photo &amp; text on background">
    <p:bg>
      <p:bgPr>
        <a:solidFill>
          <a:srgbClr val="5A2476"/>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1" y="-20537"/>
            <a:ext cx="5292079" cy="5164038"/>
          </a:xfrm>
          <a:solidFill>
            <a:schemeClr val="bg2"/>
          </a:solidFill>
        </p:spPr>
        <p:txBody>
          <a:bodyPr>
            <a:normAutofit/>
          </a:bodyPr>
          <a:lstStyle>
            <a:lvl1pPr marL="0" indent="0">
              <a:buNone/>
              <a:defRPr sz="1800"/>
            </a:lvl1pPr>
          </a:lstStyle>
          <a:p>
            <a:r>
              <a:rPr lang="en-US"/>
              <a:t>Click icon to add picture</a:t>
            </a:r>
            <a:endParaRPr lang="en-AU" dirty="0"/>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5868144" y="411163"/>
            <a:ext cx="2736106" cy="4321175"/>
          </a:xfrm>
        </p:spPr>
        <p:txBody>
          <a:bodyPr>
            <a:normAutofit/>
          </a:bodyPr>
          <a:lstStyle>
            <a:lvl1pPr marL="0" indent="0">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1189518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ingle photo &amp; text">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3923928" y="0"/>
            <a:ext cx="5436095" cy="5143500"/>
          </a:xfrm>
          <a:solidFill>
            <a:schemeClr val="bg2"/>
          </a:solidFill>
        </p:spPr>
        <p:txBody>
          <a:bodyPr>
            <a:normAutofit/>
          </a:bodyPr>
          <a:lstStyle>
            <a:lvl1pPr marL="0" indent="0">
              <a:buNone/>
              <a:defRPr sz="1600"/>
            </a:lvl1pPr>
          </a:lstStyle>
          <a:p>
            <a:r>
              <a:rPr lang="en-US"/>
              <a:t>Click icon to add picture</a:t>
            </a:r>
            <a:endParaRPr lang="en-AU" dirty="0"/>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755675" y="411162"/>
            <a:ext cx="2664197" cy="4321175"/>
          </a:xfrm>
        </p:spPr>
        <p:txBody>
          <a:bodyPr>
            <a:normAutofit/>
          </a:bodyPr>
          <a:lstStyle>
            <a:lvl1pPr marL="0" indent="0">
              <a:buNone/>
              <a:defRPr sz="1600">
                <a:solidFill>
                  <a:schemeClr val="tx1">
                    <a:lumMod val="65000"/>
                    <a:lumOff val="35000"/>
                  </a:schemeClr>
                </a:solidFill>
              </a:defRPr>
            </a:lvl1pPr>
          </a:lstStyle>
          <a:p>
            <a:pPr lvl="0"/>
            <a:r>
              <a:rPr lang="en-US"/>
              <a:t>Click to edit Master text styles</a:t>
            </a:r>
          </a:p>
        </p:txBody>
      </p:sp>
      <p:sp>
        <p:nvSpPr>
          <p:cNvPr id="5" name="Rectangle 4">
            <a:extLst>
              <a:ext uri="{FF2B5EF4-FFF2-40B4-BE49-F238E27FC236}">
                <a16:creationId xmlns:a16="http://schemas.microsoft.com/office/drawing/2014/main" id="{50168B31-DAED-4CA1-8564-810ACC13E4E3}"/>
              </a:ext>
            </a:extLst>
          </p:cNvPr>
          <p:cNvSpPr/>
          <p:nvPr userDrawn="1"/>
        </p:nvSpPr>
        <p:spPr>
          <a:xfrm>
            <a:off x="0" y="0"/>
            <a:ext cx="457200" cy="5143500"/>
          </a:xfrm>
          <a:prstGeom prst="rect">
            <a:avLst/>
          </a:prstGeom>
          <a:solidFill>
            <a:srgbClr val="5A2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503668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ingle photo &amp; 2 text columns">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6FE7FEF-96D4-48A8-8508-76DC9EE44018}"/>
              </a:ext>
            </a:extLst>
          </p:cNvPr>
          <p:cNvSpPr/>
          <p:nvPr userDrawn="1"/>
        </p:nvSpPr>
        <p:spPr>
          <a:xfrm>
            <a:off x="0" y="0"/>
            <a:ext cx="7199882" cy="5143500"/>
          </a:xfrm>
          <a:prstGeom prst="rect">
            <a:avLst/>
          </a:prstGeom>
          <a:solidFill>
            <a:srgbClr val="5A2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7199882" y="0"/>
            <a:ext cx="2160141" cy="5143500"/>
          </a:xfrm>
          <a:solidFill>
            <a:schemeClr val="bg2"/>
          </a:solidFill>
        </p:spPr>
        <p:txBody>
          <a:bodyPr/>
          <a:lstStyle>
            <a:lvl1pPr marL="0" indent="0">
              <a:buNone/>
              <a:defRPr sz="1600"/>
            </a:lvl1pPr>
          </a:lstStyle>
          <a:p>
            <a:r>
              <a:rPr lang="en-US"/>
              <a:t>Click icon to add picture</a:t>
            </a:r>
            <a:endParaRPr lang="en-AU" dirty="0"/>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611659" y="411162"/>
            <a:ext cx="2520181" cy="4321175"/>
          </a:xfrm>
          <a:solidFill>
            <a:schemeClr val="bg1"/>
          </a:solidFill>
        </p:spPr>
        <p:txBody>
          <a:bodyPr>
            <a:normAutofit/>
          </a:bodyPr>
          <a:lstStyle>
            <a:lvl1pPr marL="0" indent="0">
              <a:buNone/>
              <a:defRPr sz="1600">
                <a:solidFill>
                  <a:schemeClr val="tx1">
                    <a:lumMod val="65000"/>
                    <a:lumOff val="35000"/>
                  </a:schemeClr>
                </a:solidFill>
              </a:defRPr>
            </a:lvl1pPr>
          </a:lstStyle>
          <a:p>
            <a:pPr lvl="0"/>
            <a:r>
              <a:rPr lang="en-US"/>
              <a:t>Click to edit Master text styles</a:t>
            </a:r>
          </a:p>
        </p:txBody>
      </p:sp>
      <p:sp>
        <p:nvSpPr>
          <p:cNvPr id="5" name="Text Placeholder 7">
            <a:extLst>
              <a:ext uri="{FF2B5EF4-FFF2-40B4-BE49-F238E27FC236}">
                <a16:creationId xmlns:a16="http://schemas.microsoft.com/office/drawing/2014/main" id="{9102C29F-1F78-41CE-BD05-78934225058C}"/>
              </a:ext>
            </a:extLst>
          </p:cNvPr>
          <p:cNvSpPr>
            <a:spLocks noGrp="1"/>
          </p:cNvSpPr>
          <p:nvPr>
            <p:ph type="body" sz="quarter" idx="13"/>
          </p:nvPr>
        </p:nvSpPr>
        <p:spPr>
          <a:xfrm>
            <a:off x="3851920" y="411161"/>
            <a:ext cx="2512750" cy="4321175"/>
          </a:xfrm>
          <a:solidFill>
            <a:schemeClr val="bg1"/>
          </a:solidFill>
        </p:spPr>
        <p:txBody>
          <a:bodyPr>
            <a:normAutofit/>
          </a:bodyPr>
          <a:lstStyle>
            <a:lvl1pPr marL="0" indent="0">
              <a:buNone/>
              <a:defRPr sz="1600">
                <a:solidFill>
                  <a:schemeClr val="tx1">
                    <a:lumMod val="65000"/>
                    <a:lumOff val="35000"/>
                  </a:schemeClr>
                </a:solidFill>
              </a:defRPr>
            </a:lvl1pPr>
          </a:lstStyle>
          <a:p>
            <a:pPr lvl="0"/>
            <a:r>
              <a:rPr lang="en-US"/>
              <a:t>Click to edit Master text styles</a:t>
            </a:r>
          </a:p>
        </p:txBody>
      </p:sp>
    </p:spTree>
    <p:extLst>
      <p:ext uri="{BB962C8B-B14F-4D97-AF65-F5344CB8AC3E}">
        <p14:creationId xmlns:p14="http://schemas.microsoft.com/office/powerpoint/2010/main" val="6545426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single photo &amp; 2 text columns">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6FE7FEF-96D4-48A8-8508-76DC9EE44018}"/>
              </a:ext>
            </a:extLst>
          </p:cNvPr>
          <p:cNvSpPr/>
          <p:nvPr userDrawn="1"/>
        </p:nvSpPr>
        <p:spPr>
          <a:xfrm>
            <a:off x="-1" y="0"/>
            <a:ext cx="9360023" cy="5143500"/>
          </a:xfrm>
          <a:prstGeom prst="rect">
            <a:avLst/>
          </a:prstGeom>
          <a:solidFill>
            <a:srgbClr val="5A2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0" y="0"/>
            <a:ext cx="5292080" cy="5143500"/>
          </a:xfrm>
          <a:solidFill>
            <a:schemeClr val="bg2"/>
          </a:solidFill>
        </p:spPr>
        <p:txBody>
          <a:bodyPr/>
          <a:lstStyle>
            <a:lvl1pPr marL="0" indent="0">
              <a:buNone/>
              <a:defRPr sz="1600"/>
            </a:lvl1pPr>
          </a:lstStyle>
          <a:p>
            <a:r>
              <a:rPr lang="en-US"/>
              <a:t>Click icon to add picture</a:t>
            </a:r>
            <a:endParaRPr lang="en-AU" dirty="0"/>
          </a:p>
        </p:txBody>
      </p:sp>
      <p:sp>
        <p:nvSpPr>
          <p:cNvPr id="3" name="Picture Placeholder 2">
            <a:extLst>
              <a:ext uri="{FF2B5EF4-FFF2-40B4-BE49-F238E27FC236}">
                <a16:creationId xmlns:a16="http://schemas.microsoft.com/office/drawing/2014/main" id="{A7ABA450-8213-4719-9617-A28FF78A9B2C}"/>
              </a:ext>
            </a:extLst>
          </p:cNvPr>
          <p:cNvSpPr>
            <a:spLocks noGrp="1"/>
          </p:cNvSpPr>
          <p:nvPr>
            <p:ph type="pic" sz="quarter" idx="11"/>
          </p:nvPr>
        </p:nvSpPr>
        <p:spPr>
          <a:xfrm>
            <a:off x="5508699"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9" name="Picture Placeholder 2">
            <a:extLst>
              <a:ext uri="{FF2B5EF4-FFF2-40B4-BE49-F238E27FC236}">
                <a16:creationId xmlns:a16="http://schemas.microsoft.com/office/drawing/2014/main" id="{D2955654-F52C-4E7E-8FDE-22F022DF844A}"/>
              </a:ext>
            </a:extLst>
          </p:cNvPr>
          <p:cNvSpPr>
            <a:spLocks noGrp="1"/>
          </p:cNvSpPr>
          <p:nvPr>
            <p:ph type="pic" sz="quarter" idx="12"/>
          </p:nvPr>
        </p:nvSpPr>
        <p:spPr>
          <a:xfrm>
            <a:off x="5508698"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0" name="Picture Placeholder 2">
            <a:extLst>
              <a:ext uri="{FF2B5EF4-FFF2-40B4-BE49-F238E27FC236}">
                <a16:creationId xmlns:a16="http://schemas.microsoft.com/office/drawing/2014/main" id="{EC8AD5C8-6F79-47D7-B73E-37E86AE4D7D3}"/>
              </a:ext>
            </a:extLst>
          </p:cNvPr>
          <p:cNvSpPr>
            <a:spLocks noGrp="1"/>
          </p:cNvSpPr>
          <p:nvPr>
            <p:ph type="pic" sz="quarter" idx="13"/>
          </p:nvPr>
        </p:nvSpPr>
        <p:spPr>
          <a:xfrm>
            <a:off x="5508697"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1" name="Picture Placeholder 2">
            <a:extLst>
              <a:ext uri="{FF2B5EF4-FFF2-40B4-BE49-F238E27FC236}">
                <a16:creationId xmlns:a16="http://schemas.microsoft.com/office/drawing/2014/main" id="{0CF91CB9-A3E8-4538-B1A7-1789A8CD1142}"/>
              </a:ext>
            </a:extLst>
          </p:cNvPr>
          <p:cNvSpPr>
            <a:spLocks noGrp="1"/>
          </p:cNvSpPr>
          <p:nvPr>
            <p:ph type="pic" sz="quarter" idx="14"/>
          </p:nvPr>
        </p:nvSpPr>
        <p:spPr>
          <a:xfrm>
            <a:off x="7479234"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2" name="Picture Placeholder 2">
            <a:extLst>
              <a:ext uri="{FF2B5EF4-FFF2-40B4-BE49-F238E27FC236}">
                <a16:creationId xmlns:a16="http://schemas.microsoft.com/office/drawing/2014/main" id="{7D64ACE6-0340-4FA0-9A8A-8DEA4202E73A}"/>
              </a:ext>
            </a:extLst>
          </p:cNvPr>
          <p:cNvSpPr>
            <a:spLocks noGrp="1"/>
          </p:cNvSpPr>
          <p:nvPr>
            <p:ph type="pic" sz="quarter" idx="15"/>
          </p:nvPr>
        </p:nvSpPr>
        <p:spPr>
          <a:xfrm>
            <a:off x="7479233"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3" name="Picture Placeholder 2">
            <a:extLst>
              <a:ext uri="{FF2B5EF4-FFF2-40B4-BE49-F238E27FC236}">
                <a16:creationId xmlns:a16="http://schemas.microsoft.com/office/drawing/2014/main" id="{28AF62D2-0944-4838-A7DC-972BEF3BC648}"/>
              </a:ext>
            </a:extLst>
          </p:cNvPr>
          <p:cNvSpPr>
            <a:spLocks noGrp="1"/>
          </p:cNvSpPr>
          <p:nvPr>
            <p:ph type="pic" sz="quarter" idx="16"/>
          </p:nvPr>
        </p:nvSpPr>
        <p:spPr>
          <a:xfrm>
            <a:off x="7479232"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Tree>
    <p:extLst>
      <p:ext uri="{BB962C8B-B14F-4D97-AF65-F5344CB8AC3E}">
        <p14:creationId xmlns:p14="http://schemas.microsoft.com/office/powerpoint/2010/main" val="13699874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_single photo &amp; 2 text columns">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6FE7FEF-96D4-48A8-8508-76DC9EE44018}"/>
              </a:ext>
            </a:extLst>
          </p:cNvPr>
          <p:cNvSpPr/>
          <p:nvPr userDrawn="1"/>
        </p:nvSpPr>
        <p:spPr>
          <a:xfrm>
            <a:off x="-1" y="0"/>
            <a:ext cx="9360023" cy="5143500"/>
          </a:xfrm>
          <a:prstGeom prst="rect">
            <a:avLst/>
          </a:prstGeom>
          <a:solidFill>
            <a:srgbClr val="A02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0" y="0"/>
            <a:ext cx="5292080" cy="5143500"/>
          </a:xfrm>
          <a:solidFill>
            <a:schemeClr val="bg2"/>
          </a:solidFill>
        </p:spPr>
        <p:txBody>
          <a:bodyPr/>
          <a:lstStyle>
            <a:lvl1pPr marL="0" indent="0">
              <a:buNone/>
              <a:defRPr sz="1600"/>
            </a:lvl1pPr>
          </a:lstStyle>
          <a:p>
            <a:r>
              <a:rPr lang="en-US"/>
              <a:t>Click icon to add picture</a:t>
            </a:r>
            <a:endParaRPr lang="en-AU" dirty="0"/>
          </a:p>
        </p:txBody>
      </p:sp>
      <p:sp>
        <p:nvSpPr>
          <p:cNvPr id="3" name="Picture Placeholder 2">
            <a:extLst>
              <a:ext uri="{FF2B5EF4-FFF2-40B4-BE49-F238E27FC236}">
                <a16:creationId xmlns:a16="http://schemas.microsoft.com/office/drawing/2014/main" id="{A7ABA450-8213-4719-9617-A28FF78A9B2C}"/>
              </a:ext>
            </a:extLst>
          </p:cNvPr>
          <p:cNvSpPr>
            <a:spLocks noGrp="1"/>
          </p:cNvSpPr>
          <p:nvPr>
            <p:ph type="pic" sz="quarter" idx="11"/>
          </p:nvPr>
        </p:nvSpPr>
        <p:spPr>
          <a:xfrm>
            <a:off x="5508699"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9" name="Picture Placeholder 2">
            <a:extLst>
              <a:ext uri="{FF2B5EF4-FFF2-40B4-BE49-F238E27FC236}">
                <a16:creationId xmlns:a16="http://schemas.microsoft.com/office/drawing/2014/main" id="{D2955654-F52C-4E7E-8FDE-22F022DF844A}"/>
              </a:ext>
            </a:extLst>
          </p:cNvPr>
          <p:cNvSpPr>
            <a:spLocks noGrp="1"/>
          </p:cNvSpPr>
          <p:nvPr>
            <p:ph type="pic" sz="quarter" idx="12"/>
          </p:nvPr>
        </p:nvSpPr>
        <p:spPr>
          <a:xfrm>
            <a:off x="5508698"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0" name="Picture Placeholder 2">
            <a:extLst>
              <a:ext uri="{FF2B5EF4-FFF2-40B4-BE49-F238E27FC236}">
                <a16:creationId xmlns:a16="http://schemas.microsoft.com/office/drawing/2014/main" id="{EC8AD5C8-6F79-47D7-B73E-37E86AE4D7D3}"/>
              </a:ext>
            </a:extLst>
          </p:cNvPr>
          <p:cNvSpPr>
            <a:spLocks noGrp="1"/>
          </p:cNvSpPr>
          <p:nvPr>
            <p:ph type="pic" sz="quarter" idx="13"/>
          </p:nvPr>
        </p:nvSpPr>
        <p:spPr>
          <a:xfrm>
            <a:off x="5508697"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1" name="Picture Placeholder 2">
            <a:extLst>
              <a:ext uri="{FF2B5EF4-FFF2-40B4-BE49-F238E27FC236}">
                <a16:creationId xmlns:a16="http://schemas.microsoft.com/office/drawing/2014/main" id="{0CF91CB9-A3E8-4538-B1A7-1789A8CD1142}"/>
              </a:ext>
            </a:extLst>
          </p:cNvPr>
          <p:cNvSpPr>
            <a:spLocks noGrp="1"/>
          </p:cNvSpPr>
          <p:nvPr>
            <p:ph type="pic" sz="quarter" idx="14"/>
          </p:nvPr>
        </p:nvSpPr>
        <p:spPr>
          <a:xfrm>
            <a:off x="7479234"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2" name="Picture Placeholder 2">
            <a:extLst>
              <a:ext uri="{FF2B5EF4-FFF2-40B4-BE49-F238E27FC236}">
                <a16:creationId xmlns:a16="http://schemas.microsoft.com/office/drawing/2014/main" id="{7D64ACE6-0340-4FA0-9A8A-8DEA4202E73A}"/>
              </a:ext>
            </a:extLst>
          </p:cNvPr>
          <p:cNvSpPr>
            <a:spLocks noGrp="1"/>
          </p:cNvSpPr>
          <p:nvPr>
            <p:ph type="pic" sz="quarter" idx="15"/>
          </p:nvPr>
        </p:nvSpPr>
        <p:spPr>
          <a:xfrm>
            <a:off x="7479233"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3" name="Picture Placeholder 2">
            <a:extLst>
              <a:ext uri="{FF2B5EF4-FFF2-40B4-BE49-F238E27FC236}">
                <a16:creationId xmlns:a16="http://schemas.microsoft.com/office/drawing/2014/main" id="{28AF62D2-0944-4838-A7DC-972BEF3BC648}"/>
              </a:ext>
            </a:extLst>
          </p:cNvPr>
          <p:cNvSpPr>
            <a:spLocks noGrp="1"/>
          </p:cNvSpPr>
          <p:nvPr>
            <p:ph type="pic" sz="quarter" idx="16"/>
          </p:nvPr>
        </p:nvSpPr>
        <p:spPr>
          <a:xfrm>
            <a:off x="7479232"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Tree>
    <p:extLst>
      <p:ext uri="{BB962C8B-B14F-4D97-AF65-F5344CB8AC3E}">
        <p14:creationId xmlns:p14="http://schemas.microsoft.com/office/powerpoint/2010/main" val="2040815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3_single photo &amp; 2 text columns">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6FE7FEF-96D4-48A8-8508-76DC9EE44018}"/>
              </a:ext>
            </a:extLst>
          </p:cNvPr>
          <p:cNvSpPr/>
          <p:nvPr userDrawn="1"/>
        </p:nvSpPr>
        <p:spPr>
          <a:xfrm>
            <a:off x="-1" y="0"/>
            <a:ext cx="9360023"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0" y="0"/>
            <a:ext cx="5292080" cy="5143500"/>
          </a:xfrm>
          <a:solidFill>
            <a:schemeClr val="bg2"/>
          </a:solidFill>
        </p:spPr>
        <p:txBody>
          <a:bodyPr/>
          <a:lstStyle>
            <a:lvl1pPr marL="0" indent="0">
              <a:buNone/>
              <a:defRPr sz="1600"/>
            </a:lvl1pPr>
          </a:lstStyle>
          <a:p>
            <a:r>
              <a:rPr lang="en-US"/>
              <a:t>Click icon to add picture</a:t>
            </a:r>
            <a:endParaRPr lang="en-AU" dirty="0"/>
          </a:p>
        </p:txBody>
      </p:sp>
      <p:sp>
        <p:nvSpPr>
          <p:cNvPr id="3" name="Picture Placeholder 2">
            <a:extLst>
              <a:ext uri="{FF2B5EF4-FFF2-40B4-BE49-F238E27FC236}">
                <a16:creationId xmlns:a16="http://schemas.microsoft.com/office/drawing/2014/main" id="{A7ABA450-8213-4719-9617-A28FF78A9B2C}"/>
              </a:ext>
            </a:extLst>
          </p:cNvPr>
          <p:cNvSpPr>
            <a:spLocks noGrp="1"/>
          </p:cNvSpPr>
          <p:nvPr>
            <p:ph type="pic" sz="quarter" idx="11"/>
          </p:nvPr>
        </p:nvSpPr>
        <p:spPr>
          <a:xfrm>
            <a:off x="5508699"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9" name="Picture Placeholder 2">
            <a:extLst>
              <a:ext uri="{FF2B5EF4-FFF2-40B4-BE49-F238E27FC236}">
                <a16:creationId xmlns:a16="http://schemas.microsoft.com/office/drawing/2014/main" id="{D2955654-F52C-4E7E-8FDE-22F022DF844A}"/>
              </a:ext>
            </a:extLst>
          </p:cNvPr>
          <p:cNvSpPr>
            <a:spLocks noGrp="1"/>
          </p:cNvSpPr>
          <p:nvPr>
            <p:ph type="pic" sz="quarter" idx="12"/>
          </p:nvPr>
        </p:nvSpPr>
        <p:spPr>
          <a:xfrm>
            <a:off x="5508698"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0" name="Picture Placeholder 2">
            <a:extLst>
              <a:ext uri="{FF2B5EF4-FFF2-40B4-BE49-F238E27FC236}">
                <a16:creationId xmlns:a16="http://schemas.microsoft.com/office/drawing/2014/main" id="{EC8AD5C8-6F79-47D7-B73E-37E86AE4D7D3}"/>
              </a:ext>
            </a:extLst>
          </p:cNvPr>
          <p:cNvSpPr>
            <a:spLocks noGrp="1"/>
          </p:cNvSpPr>
          <p:nvPr>
            <p:ph type="pic" sz="quarter" idx="13"/>
          </p:nvPr>
        </p:nvSpPr>
        <p:spPr>
          <a:xfrm>
            <a:off x="5508697"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1" name="Picture Placeholder 2">
            <a:extLst>
              <a:ext uri="{FF2B5EF4-FFF2-40B4-BE49-F238E27FC236}">
                <a16:creationId xmlns:a16="http://schemas.microsoft.com/office/drawing/2014/main" id="{0CF91CB9-A3E8-4538-B1A7-1789A8CD1142}"/>
              </a:ext>
            </a:extLst>
          </p:cNvPr>
          <p:cNvSpPr>
            <a:spLocks noGrp="1"/>
          </p:cNvSpPr>
          <p:nvPr>
            <p:ph type="pic" sz="quarter" idx="14"/>
          </p:nvPr>
        </p:nvSpPr>
        <p:spPr>
          <a:xfrm>
            <a:off x="7479234"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2" name="Picture Placeholder 2">
            <a:extLst>
              <a:ext uri="{FF2B5EF4-FFF2-40B4-BE49-F238E27FC236}">
                <a16:creationId xmlns:a16="http://schemas.microsoft.com/office/drawing/2014/main" id="{7D64ACE6-0340-4FA0-9A8A-8DEA4202E73A}"/>
              </a:ext>
            </a:extLst>
          </p:cNvPr>
          <p:cNvSpPr>
            <a:spLocks noGrp="1"/>
          </p:cNvSpPr>
          <p:nvPr>
            <p:ph type="pic" sz="quarter" idx="15"/>
          </p:nvPr>
        </p:nvSpPr>
        <p:spPr>
          <a:xfrm>
            <a:off x="7479233"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3" name="Picture Placeholder 2">
            <a:extLst>
              <a:ext uri="{FF2B5EF4-FFF2-40B4-BE49-F238E27FC236}">
                <a16:creationId xmlns:a16="http://schemas.microsoft.com/office/drawing/2014/main" id="{28AF62D2-0944-4838-A7DC-972BEF3BC648}"/>
              </a:ext>
            </a:extLst>
          </p:cNvPr>
          <p:cNvSpPr>
            <a:spLocks noGrp="1"/>
          </p:cNvSpPr>
          <p:nvPr>
            <p:ph type="pic" sz="quarter" idx="16"/>
          </p:nvPr>
        </p:nvSpPr>
        <p:spPr>
          <a:xfrm>
            <a:off x="7479232"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Tree>
    <p:extLst>
      <p:ext uri="{BB962C8B-B14F-4D97-AF65-F5344CB8AC3E}">
        <p14:creationId xmlns:p14="http://schemas.microsoft.com/office/powerpoint/2010/main" val="24507902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photo with text overlay">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36FDE08-54BC-4A71-B1BD-2D728E4AA1D1}"/>
              </a:ext>
            </a:extLst>
          </p:cNvPr>
          <p:cNvSpPr>
            <a:spLocks noGrp="1"/>
          </p:cNvSpPr>
          <p:nvPr>
            <p:ph type="pic" sz="quarter" idx="10"/>
          </p:nvPr>
        </p:nvSpPr>
        <p:spPr>
          <a:xfrm>
            <a:off x="0" y="0"/>
            <a:ext cx="9144000" cy="5143500"/>
          </a:xfrm>
        </p:spPr>
        <p:txBody>
          <a:bodyPr>
            <a:normAutofit/>
          </a:bodyPr>
          <a:lstStyle>
            <a:lvl1pPr marL="0" indent="0">
              <a:buNone/>
              <a:defRPr sz="1800"/>
            </a:lvl1pPr>
          </a:lstStyle>
          <a:p>
            <a:r>
              <a:rPr lang="en-US"/>
              <a:t>Click icon to add picture</a:t>
            </a:r>
            <a:endParaRPr lang="en-AU" dirty="0"/>
          </a:p>
        </p:txBody>
      </p:sp>
      <p:sp>
        <p:nvSpPr>
          <p:cNvPr id="3" name="Rectangle 2">
            <a:extLst>
              <a:ext uri="{FF2B5EF4-FFF2-40B4-BE49-F238E27FC236}">
                <a16:creationId xmlns:a16="http://schemas.microsoft.com/office/drawing/2014/main" id="{463CEC86-60D2-4A8E-BF77-CF9919A6E14D}"/>
              </a:ext>
            </a:extLst>
          </p:cNvPr>
          <p:cNvSpPr/>
          <p:nvPr userDrawn="1"/>
        </p:nvSpPr>
        <p:spPr>
          <a:xfrm>
            <a:off x="-5910" y="3075806"/>
            <a:ext cx="6030684" cy="936104"/>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extBox 1">
            <a:extLst>
              <a:ext uri="{FF2B5EF4-FFF2-40B4-BE49-F238E27FC236}">
                <a16:creationId xmlns:a16="http://schemas.microsoft.com/office/drawing/2014/main" id="{B3B2F53F-DF1E-446B-A049-27243F4EFDBD}"/>
              </a:ext>
            </a:extLst>
          </p:cNvPr>
          <p:cNvSpPr txBox="1"/>
          <p:nvPr userDrawn="1"/>
        </p:nvSpPr>
        <p:spPr>
          <a:xfrm>
            <a:off x="251520" y="3291830"/>
            <a:ext cx="5472608" cy="461665"/>
          </a:xfrm>
          <a:prstGeom prst="rect">
            <a:avLst/>
          </a:prstGeom>
          <a:noFill/>
        </p:spPr>
        <p:txBody>
          <a:bodyPr wrap="square" rtlCol="0">
            <a:spAutoFit/>
          </a:bodyPr>
          <a:lstStyle/>
          <a:p>
            <a:r>
              <a:rPr lang="en-AU" sz="2400" dirty="0">
                <a:solidFill>
                  <a:schemeClr val="bg1"/>
                </a:solidFill>
                <a:latin typeface="Arial" panose="020B0604020202020204" pitchFamily="34" charset="0"/>
                <a:cs typeface="Arial" panose="020B0604020202020204" pitchFamily="34" charset="0"/>
              </a:rPr>
              <a:t>text</a:t>
            </a:r>
            <a:endParaRPr lang="en-AU"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67336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raph chart layout">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957377D3-DC03-4DAB-A65E-D1CBED1A139D}"/>
              </a:ext>
            </a:extLst>
          </p:cNvPr>
          <p:cNvSpPr>
            <a:spLocks noGrp="1"/>
          </p:cNvSpPr>
          <p:nvPr>
            <p:ph type="chart" sz="quarter" idx="10"/>
          </p:nvPr>
        </p:nvSpPr>
        <p:spPr>
          <a:xfrm>
            <a:off x="250825" y="339725"/>
            <a:ext cx="8642350" cy="3671888"/>
          </a:xfrm>
        </p:spPr>
        <p:txBody>
          <a:bodyPr>
            <a:normAutofit/>
          </a:bodyPr>
          <a:lstStyle>
            <a:lvl1pPr marL="0" indent="0">
              <a:buNone/>
              <a:defRPr sz="1800"/>
            </a:lvl1pPr>
          </a:lstStyle>
          <a:p>
            <a:r>
              <a:rPr lang="en-US"/>
              <a:t>Click icon to add chart</a:t>
            </a:r>
            <a:endParaRPr lang="en-AU" dirty="0"/>
          </a:p>
        </p:txBody>
      </p:sp>
    </p:spTree>
    <p:extLst>
      <p:ext uri="{BB962C8B-B14F-4D97-AF65-F5344CB8AC3E}">
        <p14:creationId xmlns:p14="http://schemas.microsoft.com/office/powerpoint/2010/main" val="41082953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985F-3942-4B1A-9C85-368A0D852852}"/>
              </a:ext>
            </a:extLst>
          </p:cNvPr>
          <p:cNvSpPr>
            <a:spLocks noGrp="1"/>
          </p:cNvSpPr>
          <p:nvPr>
            <p:ph type="title"/>
          </p:nvPr>
        </p:nvSpPr>
        <p:spPr/>
        <p:txBody>
          <a:bodyPr>
            <a:normAutofit/>
          </a:bodyPr>
          <a:lstStyle>
            <a:lvl1pPr>
              <a:defRPr sz="2400" b="1"/>
            </a:lvl1pPr>
          </a:lstStyle>
          <a:p>
            <a:r>
              <a:rPr lang="en-US"/>
              <a:t>Click to edit Master title style</a:t>
            </a:r>
            <a:endParaRPr lang="en-AU" dirty="0"/>
          </a:p>
        </p:txBody>
      </p:sp>
    </p:spTree>
    <p:extLst>
      <p:ext uri="{BB962C8B-B14F-4D97-AF65-F5344CB8AC3E}">
        <p14:creationId xmlns:p14="http://schemas.microsoft.com/office/powerpoint/2010/main" val="32399352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abl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985F-3942-4B1A-9C85-368A0D852852}"/>
              </a:ext>
            </a:extLst>
          </p:cNvPr>
          <p:cNvSpPr>
            <a:spLocks noGrp="1"/>
          </p:cNvSpPr>
          <p:nvPr>
            <p:ph type="title"/>
          </p:nvPr>
        </p:nvSpPr>
        <p:spPr/>
        <p:txBody>
          <a:bodyPr>
            <a:normAutofit/>
          </a:bodyPr>
          <a:lstStyle>
            <a:lvl1pPr>
              <a:defRPr sz="2400" b="1"/>
            </a:lvl1pPr>
          </a:lstStyle>
          <a:p>
            <a:r>
              <a:rPr lang="en-US"/>
              <a:t>Click to edit Master title style</a:t>
            </a:r>
            <a:endParaRPr lang="en-AU" dirty="0"/>
          </a:p>
        </p:txBody>
      </p:sp>
      <p:sp>
        <p:nvSpPr>
          <p:cNvPr id="4" name="Table Placeholder 3">
            <a:extLst>
              <a:ext uri="{FF2B5EF4-FFF2-40B4-BE49-F238E27FC236}">
                <a16:creationId xmlns:a16="http://schemas.microsoft.com/office/drawing/2014/main" id="{5AEA7E8E-A497-4A5C-BF9C-12D38F8F5ACF}"/>
              </a:ext>
            </a:extLst>
          </p:cNvPr>
          <p:cNvSpPr>
            <a:spLocks noGrp="1"/>
          </p:cNvSpPr>
          <p:nvPr>
            <p:ph type="tbl" sz="quarter" idx="10"/>
          </p:nvPr>
        </p:nvSpPr>
        <p:spPr>
          <a:xfrm>
            <a:off x="457200" y="1203598"/>
            <a:ext cx="8229600" cy="3528392"/>
          </a:xfrm>
        </p:spPr>
        <p:style>
          <a:lnRef idx="2">
            <a:schemeClr val="accent5"/>
          </a:lnRef>
          <a:fillRef idx="1">
            <a:schemeClr val="lt1"/>
          </a:fillRef>
          <a:effectRef idx="0">
            <a:schemeClr val="accent5"/>
          </a:effectRef>
          <a:fontRef idx="minor">
            <a:schemeClr val="dk1"/>
          </a:fontRef>
        </p:style>
        <p:txBody>
          <a:bodyPr>
            <a:normAutofit/>
          </a:bodyPr>
          <a:lstStyle>
            <a:lvl1pPr marL="0" indent="0">
              <a:buNone/>
              <a:defRPr sz="1600">
                <a:solidFill>
                  <a:schemeClr val="tx1">
                    <a:lumMod val="65000"/>
                    <a:lumOff val="35000"/>
                  </a:schemeClr>
                </a:solidFill>
                <a:latin typeface="Arial" panose="020B0604020202020204" pitchFamily="34" charset="0"/>
                <a:cs typeface="Arial" panose="020B0604020202020204" pitchFamily="34" charset="0"/>
              </a:defRPr>
            </a:lvl1pPr>
          </a:lstStyle>
          <a:p>
            <a:r>
              <a:rPr lang="en-US"/>
              <a:t>Click icon to add table</a:t>
            </a:r>
            <a:endParaRPr lang="en-AU" dirty="0"/>
          </a:p>
        </p:txBody>
      </p:sp>
    </p:spTree>
    <p:extLst>
      <p:ext uri="{BB962C8B-B14F-4D97-AF65-F5344CB8AC3E}">
        <p14:creationId xmlns:p14="http://schemas.microsoft.com/office/powerpoint/2010/main" val="10333679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graph &amp; tabl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985F-3942-4B1A-9C85-368A0D852852}"/>
              </a:ext>
            </a:extLst>
          </p:cNvPr>
          <p:cNvSpPr>
            <a:spLocks noGrp="1"/>
          </p:cNvSpPr>
          <p:nvPr>
            <p:ph type="title"/>
          </p:nvPr>
        </p:nvSpPr>
        <p:spPr/>
        <p:txBody>
          <a:bodyPr>
            <a:normAutofit/>
          </a:bodyPr>
          <a:lstStyle>
            <a:lvl1pPr>
              <a:defRPr sz="2400" b="1"/>
            </a:lvl1pPr>
          </a:lstStyle>
          <a:p>
            <a:r>
              <a:rPr lang="en-US"/>
              <a:t>Click to edit Master title style</a:t>
            </a:r>
            <a:endParaRPr lang="en-AU" dirty="0"/>
          </a:p>
        </p:txBody>
      </p:sp>
      <p:sp>
        <p:nvSpPr>
          <p:cNvPr id="4" name="Table Placeholder 3">
            <a:extLst>
              <a:ext uri="{FF2B5EF4-FFF2-40B4-BE49-F238E27FC236}">
                <a16:creationId xmlns:a16="http://schemas.microsoft.com/office/drawing/2014/main" id="{5AEA7E8E-A497-4A5C-BF9C-12D38F8F5ACF}"/>
              </a:ext>
            </a:extLst>
          </p:cNvPr>
          <p:cNvSpPr>
            <a:spLocks noGrp="1"/>
          </p:cNvSpPr>
          <p:nvPr>
            <p:ph type="tbl" sz="quarter" idx="10"/>
          </p:nvPr>
        </p:nvSpPr>
        <p:spPr>
          <a:xfrm>
            <a:off x="4572000" y="1203598"/>
            <a:ext cx="4114800" cy="3528392"/>
          </a:xfrm>
        </p:spPr>
        <p:style>
          <a:lnRef idx="2">
            <a:schemeClr val="accent5"/>
          </a:lnRef>
          <a:fillRef idx="1">
            <a:schemeClr val="lt1"/>
          </a:fillRef>
          <a:effectRef idx="0">
            <a:schemeClr val="accent5"/>
          </a:effectRef>
          <a:fontRef idx="minor">
            <a:schemeClr val="dk1"/>
          </a:fontRef>
        </p:style>
        <p:txBody>
          <a:bodyPr>
            <a:normAutofit/>
          </a:bodyPr>
          <a:lstStyle>
            <a:lvl1pPr marL="0" indent="0">
              <a:buNone/>
              <a:defRPr sz="2000">
                <a:latin typeface="Arial" panose="020B0604020202020204" pitchFamily="34" charset="0"/>
                <a:cs typeface="Arial" panose="020B0604020202020204" pitchFamily="34" charset="0"/>
              </a:defRPr>
            </a:lvl1pPr>
          </a:lstStyle>
          <a:p>
            <a:r>
              <a:rPr lang="en-US"/>
              <a:t>Click icon to add table</a:t>
            </a:r>
            <a:endParaRPr lang="en-AU" dirty="0"/>
          </a:p>
        </p:txBody>
      </p:sp>
      <p:sp>
        <p:nvSpPr>
          <p:cNvPr id="5" name="Chart Placeholder 4">
            <a:extLst>
              <a:ext uri="{FF2B5EF4-FFF2-40B4-BE49-F238E27FC236}">
                <a16:creationId xmlns:a16="http://schemas.microsoft.com/office/drawing/2014/main" id="{C004E3E1-FE8E-44F5-B516-92D8749E5EAC}"/>
              </a:ext>
            </a:extLst>
          </p:cNvPr>
          <p:cNvSpPr>
            <a:spLocks noGrp="1"/>
          </p:cNvSpPr>
          <p:nvPr>
            <p:ph type="chart" sz="quarter" idx="11"/>
          </p:nvPr>
        </p:nvSpPr>
        <p:spPr>
          <a:xfrm>
            <a:off x="457200" y="1203598"/>
            <a:ext cx="3683000" cy="3528740"/>
          </a:xfrm>
        </p:spPr>
        <p:txBody>
          <a:bodyPr>
            <a:normAutofit/>
          </a:bodyPr>
          <a:lstStyle>
            <a:lvl1pPr marL="0" indent="0">
              <a:buNone/>
              <a:defRPr sz="1800"/>
            </a:lvl1pPr>
          </a:lstStyle>
          <a:p>
            <a:r>
              <a:rPr lang="en-US"/>
              <a:t>Click icon to add chart</a:t>
            </a:r>
            <a:endParaRPr lang="en-AU" dirty="0"/>
          </a:p>
        </p:txBody>
      </p:sp>
    </p:spTree>
    <p:extLst>
      <p:ext uri="{BB962C8B-B14F-4D97-AF65-F5344CB8AC3E}">
        <p14:creationId xmlns:p14="http://schemas.microsoft.com/office/powerpoint/2010/main" val="11471723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martArt inse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985F-3942-4B1A-9C85-368A0D852852}"/>
              </a:ext>
            </a:extLst>
          </p:cNvPr>
          <p:cNvSpPr>
            <a:spLocks noGrp="1"/>
          </p:cNvSpPr>
          <p:nvPr>
            <p:ph type="title"/>
          </p:nvPr>
        </p:nvSpPr>
        <p:spPr>
          <a:xfrm>
            <a:off x="683568" y="205979"/>
            <a:ext cx="8003232" cy="857250"/>
          </a:xfrm>
        </p:spPr>
        <p:txBody>
          <a:bodyPr>
            <a:normAutofit/>
          </a:bodyPr>
          <a:lstStyle>
            <a:lvl1pPr>
              <a:defRPr sz="2400" b="1"/>
            </a:lvl1pPr>
          </a:lstStyle>
          <a:p>
            <a:r>
              <a:rPr lang="en-US"/>
              <a:t>Click to edit Master title style</a:t>
            </a:r>
            <a:endParaRPr lang="en-AU" dirty="0"/>
          </a:p>
        </p:txBody>
      </p:sp>
      <p:sp>
        <p:nvSpPr>
          <p:cNvPr id="6" name="SmartArt Placeholder 5">
            <a:extLst>
              <a:ext uri="{FF2B5EF4-FFF2-40B4-BE49-F238E27FC236}">
                <a16:creationId xmlns:a16="http://schemas.microsoft.com/office/drawing/2014/main" id="{5939ACEE-973E-4D20-B62A-D9B91B807DAC}"/>
              </a:ext>
            </a:extLst>
          </p:cNvPr>
          <p:cNvSpPr>
            <a:spLocks noGrp="1"/>
          </p:cNvSpPr>
          <p:nvPr>
            <p:ph type="dgm" sz="quarter" idx="11"/>
          </p:nvPr>
        </p:nvSpPr>
        <p:spPr>
          <a:xfrm>
            <a:off x="683568" y="1203599"/>
            <a:ext cx="8003232" cy="3528740"/>
          </a:xfrm>
        </p:spPr>
        <p:txBody>
          <a:bodyPr>
            <a:normAutofit/>
          </a:bodyPr>
          <a:lstStyle>
            <a:lvl1pPr marL="0" indent="0">
              <a:buNone/>
              <a:defRPr sz="2000"/>
            </a:lvl1pPr>
          </a:lstStyle>
          <a:p>
            <a:r>
              <a:rPr lang="en-US"/>
              <a:t>Click icon to add SmartArt graphic</a:t>
            </a:r>
            <a:endParaRPr lang="en-AU" dirty="0"/>
          </a:p>
        </p:txBody>
      </p:sp>
      <p:sp>
        <p:nvSpPr>
          <p:cNvPr id="4" name="Rectangle 3">
            <a:extLst>
              <a:ext uri="{FF2B5EF4-FFF2-40B4-BE49-F238E27FC236}">
                <a16:creationId xmlns:a16="http://schemas.microsoft.com/office/drawing/2014/main" id="{7C46052C-695E-45D7-BB88-A322FEEB51F0}"/>
              </a:ext>
            </a:extLst>
          </p:cNvPr>
          <p:cNvSpPr/>
          <p:nvPr userDrawn="1"/>
        </p:nvSpPr>
        <p:spPr>
          <a:xfrm>
            <a:off x="0" y="0"/>
            <a:ext cx="457200" cy="5143500"/>
          </a:xfrm>
          <a:prstGeom prst="rect">
            <a:avLst/>
          </a:prstGeom>
          <a:solidFill>
            <a:srgbClr val="5A2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9924918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Add media video layout">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77419421-B2C8-4F9F-9716-DBAAC6704821}"/>
              </a:ext>
            </a:extLst>
          </p:cNvPr>
          <p:cNvSpPr>
            <a:spLocks noGrp="1"/>
          </p:cNvSpPr>
          <p:nvPr>
            <p:ph type="media" sz="quarter" idx="10"/>
          </p:nvPr>
        </p:nvSpPr>
        <p:spPr>
          <a:xfrm>
            <a:off x="0" y="0"/>
            <a:ext cx="9144000" cy="5143500"/>
          </a:xfrm>
        </p:spPr>
        <p:txBody>
          <a:bodyPr>
            <a:normAutofit/>
          </a:bodyPr>
          <a:lstStyle>
            <a:lvl1pPr marL="0" indent="0">
              <a:buNone/>
              <a:defRPr sz="1800"/>
            </a:lvl1pPr>
          </a:lstStyle>
          <a:p>
            <a:r>
              <a:rPr lang="en-US"/>
              <a:t>Click icon to add media</a:t>
            </a:r>
            <a:endParaRPr lang="en-AU" dirty="0"/>
          </a:p>
        </p:txBody>
      </p:sp>
    </p:spTree>
    <p:extLst>
      <p:ext uri="{BB962C8B-B14F-4D97-AF65-F5344CB8AC3E}">
        <p14:creationId xmlns:p14="http://schemas.microsoft.com/office/powerpoint/2010/main" val="40838920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a:solidFill>
            <a:srgbClr val="5A2476"/>
          </a:solidFill>
          <a:ln>
            <a:noFill/>
          </a:ln>
        </p:spPr>
        <p:txBody>
          <a:bodyPr anchor="b"/>
          <a:lstStyle>
            <a:lvl1pPr algn="l">
              <a:defRPr sz="2000" b="1">
                <a:solidFill>
                  <a:schemeClr val="bg1"/>
                </a:solidFill>
              </a:defRPr>
            </a:lvl1pPr>
          </a:lstStyle>
          <a:p>
            <a:r>
              <a:rPr lang="en-US"/>
              <a:t>Click to edit Master title style</a:t>
            </a:r>
            <a:endParaRPr lang="en-AU" dirty="0"/>
          </a:p>
        </p:txBody>
      </p:sp>
      <p:sp>
        <p:nvSpPr>
          <p:cNvPr id="3" name="Content Placeholder 2"/>
          <p:cNvSpPr>
            <a:spLocks noGrp="1"/>
          </p:cNvSpPr>
          <p:nvPr>
            <p:ph idx="1"/>
          </p:nvPr>
        </p:nvSpPr>
        <p:spPr>
          <a:xfrm>
            <a:off x="3575050" y="204789"/>
            <a:ext cx="5111750" cy="4389835"/>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9895839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51520" y="459581"/>
            <a:ext cx="8640960" cy="2832249"/>
          </a:xfrm>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AU"/>
          </a:p>
        </p:txBody>
      </p:sp>
      <p:sp>
        <p:nvSpPr>
          <p:cNvPr id="4" name="Text Placeholder 3"/>
          <p:cNvSpPr>
            <a:spLocks noGrp="1"/>
          </p:cNvSpPr>
          <p:nvPr>
            <p:ph type="body" sz="half" idx="2"/>
          </p:nvPr>
        </p:nvSpPr>
        <p:spPr>
          <a:xfrm>
            <a:off x="251520" y="3435846"/>
            <a:ext cx="8640960" cy="603647"/>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2294915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endParaRPr lang="en-AU"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pic>
        <p:nvPicPr>
          <p:cNvPr id="6" name="Picture 5">
            <a:extLst>
              <a:ext uri="{FF2B5EF4-FFF2-40B4-BE49-F238E27FC236}">
                <a16:creationId xmlns:a16="http://schemas.microsoft.com/office/drawing/2014/main" id="{6FD252E6-2E44-412A-9D76-12B6D3321CF9}"/>
              </a:ext>
            </a:extLst>
          </p:cNvPr>
          <p:cNvPicPr>
            <a:picLocks noChangeAspect="1"/>
          </p:cNvPicPr>
          <p:nvPr userDrawn="1"/>
        </p:nvPicPr>
        <p:blipFill>
          <a:blip r:embed="rId34" cstate="print">
            <a:extLst>
              <a:ext uri="{28A0092B-C50C-407E-A947-70E740481C1C}">
                <a14:useLocalDpi xmlns:a14="http://schemas.microsoft.com/office/drawing/2010/main" val="0"/>
              </a:ext>
            </a:extLst>
          </a:blip>
          <a:stretch>
            <a:fillRect/>
          </a:stretch>
        </p:blipFill>
        <p:spPr>
          <a:xfrm>
            <a:off x="4355976" y="4686120"/>
            <a:ext cx="4788024" cy="457380"/>
          </a:xfrm>
          <a:prstGeom prst="rect">
            <a:avLst/>
          </a:prstGeom>
        </p:spPr>
      </p:pic>
    </p:spTree>
    <p:extLst>
      <p:ext uri="{BB962C8B-B14F-4D97-AF65-F5344CB8AC3E}">
        <p14:creationId xmlns:p14="http://schemas.microsoft.com/office/powerpoint/2010/main" val="2031829055"/>
      </p:ext>
    </p:extLst>
  </p:cSld>
  <p:clrMap bg1="lt1" tx1="dk1" bg2="lt2" tx2="dk2" accent1="accent1" accent2="accent2" accent3="accent3" accent4="accent4" accent5="accent5" accent6="accent6" hlink="hlink" folHlink="folHlink"/>
  <p:sldLayoutIdLst>
    <p:sldLayoutId id="2147483649" r:id="rId1"/>
    <p:sldLayoutId id="2147483677" r:id="rId2"/>
    <p:sldLayoutId id="2147483650" r:id="rId3"/>
    <p:sldLayoutId id="2147483651" r:id="rId4"/>
    <p:sldLayoutId id="2147483678" r:id="rId5"/>
    <p:sldLayoutId id="2147483652" r:id="rId6"/>
    <p:sldLayoutId id="2147483675" r:id="rId7"/>
    <p:sldLayoutId id="2147483676" r:id="rId8"/>
    <p:sldLayoutId id="2147483653" r:id="rId9"/>
    <p:sldLayoutId id="2147483659" r:id="rId10"/>
    <p:sldLayoutId id="2147483673" r:id="rId11"/>
    <p:sldLayoutId id="2147483654" r:id="rId12"/>
    <p:sldLayoutId id="2147483672" r:id="rId13"/>
    <p:sldLayoutId id="2147483655" r:id="rId14"/>
    <p:sldLayoutId id="2147483663" r:id="rId15"/>
    <p:sldLayoutId id="2147483664" r:id="rId16"/>
    <p:sldLayoutId id="2147483665" r:id="rId17"/>
    <p:sldLayoutId id="2147483666" r:id="rId18"/>
    <p:sldLayoutId id="2147483667" r:id="rId19"/>
    <p:sldLayoutId id="2147483668" r:id="rId20"/>
    <p:sldLayoutId id="2147483674" r:id="rId21"/>
    <p:sldLayoutId id="2147483679" r:id="rId22"/>
    <p:sldLayoutId id="2147483680" r:id="rId23"/>
    <p:sldLayoutId id="2147483662" r:id="rId24"/>
    <p:sldLayoutId id="2147483658" r:id="rId25"/>
    <p:sldLayoutId id="2147483661" r:id="rId26"/>
    <p:sldLayoutId id="2147483669" r:id="rId27"/>
    <p:sldLayoutId id="2147483670" r:id="rId28"/>
    <p:sldLayoutId id="2147483671" r:id="rId29"/>
    <p:sldLayoutId id="2147483660" r:id="rId30"/>
    <p:sldLayoutId id="2147483656" r:id="rId31"/>
    <p:sldLayoutId id="2147483657" r:id="rId32"/>
  </p:sldLayoutIdLst>
  <p:txStyles>
    <p:titleStyle>
      <a:lvl1pPr algn="l" defTabSz="914400" rtl="0" eaLnBrk="1" latinLnBrk="0" hangingPunct="1">
        <a:spcBef>
          <a:spcPct val="0"/>
        </a:spcBef>
        <a:buNone/>
        <a:defRPr sz="4400" kern="1200">
          <a:solidFill>
            <a:srgbClr val="5A2476"/>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9703F0-7FD8-4AFD-AD5A-03297F6F019D}"/>
              </a:ext>
            </a:extLst>
          </p:cNvPr>
          <p:cNvSpPr>
            <a:spLocks noGrp="1"/>
          </p:cNvSpPr>
          <p:nvPr>
            <p:ph type="ctrTitle"/>
          </p:nvPr>
        </p:nvSpPr>
        <p:spPr>
          <a:xfrm>
            <a:off x="467544" y="1635646"/>
            <a:ext cx="7200800" cy="1534567"/>
          </a:xfrm>
        </p:spPr>
        <p:txBody>
          <a:bodyPr>
            <a:normAutofit/>
          </a:bodyPr>
          <a:lstStyle/>
          <a:p>
            <a:pPr>
              <a:spcAft>
                <a:spcPts val="600"/>
              </a:spcAft>
            </a:pPr>
            <a:r>
              <a:rPr lang="en-AU" sz="3600" b="1" dirty="0"/>
              <a:t>SMHS Compassionate Care Awards 2026</a:t>
            </a:r>
          </a:p>
        </p:txBody>
      </p:sp>
      <p:sp>
        <p:nvSpPr>
          <p:cNvPr id="8" name="Subtitle 7">
            <a:extLst>
              <a:ext uri="{FF2B5EF4-FFF2-40B4-BE49-F238E27FC236}">
                <a16:creationId xmlns:a16="http://schemas.microsoft.com/office/drawing/2014/main" id="{925B5149-A677-46E3-B5B8-79B83DE7BAD7}"/>
              </a:ext>
            </a:extLst>
          </p:cNvPr>
          <p:cNvSpPr>
            <a:spLocks noGrp="1"/>
          </p:cNvSpPr>
          <p:nvPr>
            <p:ph type="subTitle" idx="1"/>
          </p:nvPr>
        </p:nvSpPr>
        <p:spPr>
          <a:xfrm>
            <a:off x="467544" y="3795886"/>
            <a:ext cx="5974432" cy="792088"/>
          </a:xfrm>
        </p:spPr>
        <p:txBody>
          <a:bodyPr>
            <a:normAutofit/>
          </a:bodyPr>
          <a:lstStyle/>
          <a:p>
            <a:r>
              <a:rPr lang="en-AU" b="1" dirty="0"/>
              <a:t>Rockingham Peel Group (</a:t>
            </a:r>
            <a:r>
              <a:rPr lang="en-AU" b="1" dirty="0" err="1"/>
              <a:t>RkPG</a:t>
            </a:r>
            <a:r>
              <a:rPr lang="en-AU" b="1" dirty="0"/>
              <a:t>) and Mental Health Services (MHS)</a:t>
            </a:r>
            <a:endParaRPr lang="en-AU" b="1" dirty="0">
              <a:highlight>
                <a:srgbClr val="FFFF00"/>
              </a:highlight>
            </a:endParaRPr>
          </a:p>
        </p:txBody>
      </p:sp>
    </p:spTree>
    <p:extLst>
      <p:ext uri="{BB962C8B-B14F-4D97-AF65-F5344CB8AC3E}">
        <p14:creationId xmlns:p14="http://schemas.microsoft.com/office/powerpoint/2010/main" val="2675002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126D4-6DD9-EA1F-EFBB-5F0E161016E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27515CF-355D-2472-D4D7-55FA0272F91D}"/>
              </a:ext>
            </a:extLst>
          </p:cNvPr>
          <p:cNvSpPr>
            <a:spLocks noGrp="1"/>
          </p:cNvSpPr>
          <p:nvPr>
            <p:ph type="title"/>
          </p:nvPr>
        </p:nvSpPr>
        <p:spPr>
          <a:xfrm>
            <a:off x="2771800" y="2073801"/>
            <a:ext cx="6033125" cy="1368152"/>
          </a:xfrm>
        </p:spPr>
        <p:txBody>
          <a:bodyPr>
            <a:noAutofit/>
          </a:bodyPr>
          <a:lstStyle/>
          <a:p>
            <a:pPr algn="ctr">
              <a:spcAft>
                <a:spcPts val="600"/>
              </a:spcAft>
            </a:pPr>
            <a:r>
              <a:rPr lang="en-AU" sz="6500" b="1" dirty="0" err="1"/>
              <a:t>RkPG</a:t>
            </a:r>
            <a:r>
              <a:rPr lang="en-AU" sz="6500" b="1" dirty="0"/>
              <a:t> BADGE</a:t>
            </a:r>
            <a:br>
              <a:rPr lang="en-AU" sz="6500" b="1" dirty="0"/>
            </a:br>
            <a:r>
              <a:rPr lang="en-AU" sz="6500" b="1" dirty="0"/>
              <a:t> WINNERS</a:t>
            </a:r>
          </a:p>
        </p:txBody>
      </p:sp>
      <p:pic>
        <p:nvPicPr>
          <p:cNvPr id="3" name="Picture 2" descr="A purple and white logo&#10;&#10;Description automatically generated">
            <a:extLst>
              <a:ext uri="{FF2B5EF4-FFF2-40B4-BE49-F238E27FC236}">
                <a16:creationId xmlns:a16="http://schemas.microsoft.com/office/drawing/2014/main" id="{9EBBCB4F-D2C7-9DC6-CEE9-AD0D34C355EF}"/>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0" y="1203598"/>
            <a:ext cx="3901282" cy="3471397"/>
          </a:xfrm>
          <a:prstGeom prst="rect">
            <a:avLst/>
          </a:prstGeom>
        </p:spPr>
      </p:pic>
      <p:sp>
        <p:nvSpPr>
          <p:cNvPr id="4" name="TextBox 3">
            <a:extLst>
              <a:ext uri="{FF2B5EF4-FFF2-40B4-BE49-F238E27FC236}">
                <a16:creationId xmlns:a16="http://schemas.microsoft.com/office/drawing/2014/main" id="{8D0953C0-33D9-C2E8-BBD6-CFAE8E8B602A}"/>
              </a:ext>
            </a:extLst>
          </p:cNvPr>
          <p:cNvSpPr txBox="1"/>
          <p:nvPr/>
        </p:nvSpPr>
        <p:spPr>
          <a:xfrm>
            <a:off x="215516" y="278719"/>
            <a:ext cx="87129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
        <p:nvSpPr>
          <p:cNvPr id="6" name="Rectangle 5">
            <a:extLst>
              <a:ext uri="{FF2B5EF4-FFF2-40B4-BE49-F238E27FC236}">
                <a16:creationId xmlns:a16="http://schemas.microsoft.com/office/drawing/2014/main" id="{F6A47743-0BA2-767F-B2AF-30A7CB5446DD}"/>
              </a:ext>
            </a:extLst>
          </p:cNvPr>
          <p:cNvSpPr/>
          <p:nvPr/>
        </p:nvSpPr>
        <p:spPr>
          <a:xfrm>
            <a:off x="-1632" y="273253"/>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D83A125E-0B1E-F6B5-503D-833E6C10A45D}"/>
              </a:ext>
            </a:extLst>
          </p:cNvPr>
          <p:cNvSpPr txBox="1"/>
          <p:nvPr/>
        </p:nvSpPr>
        <p:spPr>
          <a:xfrm>
            <a:off x="465912" y="298556"/>
            <a:ext cx="87129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Tree>
    <p:extLst>
      <p:ext uri="{BB962C8B-B14F-4D97-AF65-F5344CB8AC3E}">
        <p14:creationId xmlns:p14="http://schemas.microsoft.com/office/powerpoint/2010/main" val="1907178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02D1F-2C03-7B0F-B807-6A0BBF95437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CD81154-ACA5-63EA-E97B-72A922609596}"/>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98A4345F-8E91-09EF-F1EB-414295F72AEC}"/>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EE19576E-2EF7-FD20-CEE8-E7A5504E23F8}"/>
              </a:ext>
            </a:extLst>
          </p:cNvPr>
          <p:cNvSpPr txBox="1"/>
          <p:nvPr/>
        </p:nvSpPr>
        <p:spPr>
          <a:xfrm>
            <a:off x="751984" y="295751"/>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Paul  - Security officer</a:t>
            </a:r>
          </a:p>
        </p:txBody>
      </p:sp>
      <p:pic>
        <p:nvPicPr>
          <p:cNvPr id="14" name="Picture 13">
            <a:extLst>
              <a:ext uri="{FF2B5EF4-FFF2-40B4-BE49-F238E27FC236}">
                <a16:creationId xmlns:a16="http://schemas.microsoft.com/office/drawing/2014/main" id="{C53270C9-C685-EE9E-52BD-1C468E2BC153}"/>
              </a:ext>
            </a:extLst>
          </p:cNvPr>
          <p:cNvPicPr>
            <a:picLocks noChangeAspect="1"/>
          </p:cNvPicPr>
          <p:nvPr/>
        </p:nvPicPr>
        <p:blipFill>
          <a:blip r:embed="rId2"/>
          <a:stretch>
            <a:fillRect/>
          </a:stretch>
        </p:blipFill>
        <p:spPr>
          <a:xfrm>
            <a:off x="8100392" y="79668"/>
            <a:ext cx="936104" cy="907179"/>
          </a:xfrm>
          <a:prstGeom prst="rect">
            <a:avLst/>
          </a:prstGeom>
        </p:spPr>
      </p:pic>
      <p:sp>
        <p:nvSpPr>
          <p:cNvPr id="6" name="TextBox 5">
            <a:extLst>
              <a:ext uri="{FF2B5EF4-FFF2-40B4-BE49-F238E27FC236}">
                <a16:creationId xmlns:a16="http://schemas.microsoft.com/office/drawing/2014/main" id="{AA7BE4A8-57F0-8D53-E65F-B68FC6C3CE79}"/>
              </a:ext>
            </a:extLst>
          </p:cNvPr>
          <p:cNvSpPr txBox="1"/>
          <p:nvPr/>
        </p:nvSpPr>
        <p:spPr>
          <a:xfrm>
            <a:off x="751984" y="966033"/>
            <a:ext cx="7344816"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Paul is an exceptional Security Officer whose calm, compassionate approach greatly enhances safety and teamwork in the Emergency Department. He consistently goes beyond his role, regularly checking in with nursing and medical staff to ensure they feel supported and safe. His proactive communication and steady presence make a noticeable difference during busy and challenging shifts. Paul has a remarkable ability to connect with patients experiencing mental health crises or drug‑related distress. He communicates with empathy and respect, often calming individuals who are escalating in behaviour. His skill in de‑escalation has prevented numerous incidents of aggression, protecting both staff and patients from harm. On many occasions, he has stepped in to assist the team and successfully defused situations that could have become dangerous.</a:t>
            </a:r>
          </a:p>
        </p:txBody>
      </p:sp>
    </p:spTree>
    <p:extLst>
      <p:ext uri="{BB962C8B-B14F-4D97-AF65-F5344CB8AC3E}">
        <p14:creationId xmlns:p14="http://schemas.microsoft.com/office/powerpoint/2010/main" val="3205093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3ACB4-359E-0BEA-D968-4F6B00C2CC1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EA1FCBB-2C7E-1EA9-D431-7D942C8267ED}"/>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EF1A6CD0-2CD2-1530-BFCC-C094FD7571CE}"/>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AF76814D-E3B7-6CFD-B1AC-7F3D315EC8D7}"/>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Dr Hermoine - Consultant</a:t>
            </a:r>
          </a:p>
        </p:txBody>
      </p:sp>
      <p:pic>
        <p:nvPicPr>
          <p:cNvPr id="14" name="Picture 13">
            <a:extLst>
              <a:ext uri="{FF2B5EF4-FFF2-40B4-BE49-F238E27FC236}">
                <a16:creationId xmlns:a16="http://schemas.microsoft.com/office/drawing/2014/main" id="{D82E6A7B-A845-9218-CFF7-2467CC0A2551}"/>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F373A108-E1F8-807F-1135-852462244610}"/>
              </a:ext>
            </a:extLst>
          </p:cNvPr>
          <p:cNvSpPr txBox="1"/>
          <p:nvPr/>
        </p:nvSpPr>
        <p:spPr>
          <a:xfrm>
            <a:off x="755576" y="1056688"/>
            <a:ext cx="7344816" cy="36933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Dr </a:t>
            </a:r>
            <a:r>
              <a:rPr lang="en-AU" dirty="0">
                <a:solidFill>
                  <a:srgbClr val="5A2476"/>
                </a:solidFill>
                <a:latin typeface="Aptos Narrow" panose="020B0004020202020204" pitchFamily="34" charset="0"/>
                <a:cs typeface="Arial" panose="020B0604020202020204" pitchFamily="34" charset="0"/>
              </a:rPr>
              <a:t>Hermione</a:t>
            </a: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 is a compassionate emergency physician whose dedication to culturally safe, patient-centred care has transformed the experience of those attending RGH ED. She works tirelessly to make the department a welcoming, respectful place for Aboriginal patients and families, building trust through listening, warm communication, and culturally responsive practice. Dr Hermione supports Aboriginal health practitioners, leads cultural safety education, and advocates for processes that honour dignity and family needs. Known for her calm presence and kindness, she helps patients feel safe during stressful moments, explaining care clearly and easing fear with empathy. She also champions staff wellbeing, knowing compassionate care starts with a supported team. Dr </a:t>
            </a:r>
            <a:r>
              <a:rPr lang="en-AU" dirty="0">
                <a:solidFill>
                  <a:srgbClr val="5A2476"/>
                </a:solidFill>
                <a:latin typeface="Aptos Narrow" panose="020B0004020202020204" pitchFamily="34" charset="0"/>
                <a:cs typeface="Arial" panose="020B0604020202020204" pitchFamily="34" charset="0"/>
              </a:rPr>
              <a:t>Hermione</a:t>
            </a: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’s unwavering compassion and commitment to culturally safe, patient-focused care make her an exceptional nominee for a compassionate care award.</a:t>
            </a:r>
          </a:p>
        </p:txBody>
      </p:sp>
    </p:spTree>
    <p:extLst>
      <p:ext uri="{BB962C8B-B14F-4D97-AF65-F5344CB8AC3E}">
        <p14:creationId xmlns:p14="http://schemas.microsoft.com/office/powerpoint/2010/main" val="1514992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F1556-1F5C-8E75-3428-CF08A00117D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905F5EE-3006-E031-3E98-6132F576676D}"/>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F873501D-1887-D07A-C0DA-EDAF20D12FBF}"/>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AA40F001-9AEB-254E-A6D7-222C4A4F1EF5}"/>
              </a:ext>
            </a:extLst>
          </p:cNvPr>
          <p:cNvSpPr txBox="1"/>
          <p:nvPr/>
        </p:nvSpPr>
        <p:spPr>
          <a:xfrm>
            <a:off x="663030" y="346238"/>
            <a:ext cx="8388424"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600" b="1" i="0" u="none" strike="noStrike" kern="1200" cap="none" spc="0" normalizeH="0" baseline="0" noProof="0" dirty="0" err="1">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Vigya</a:t>
            </a:r>
            <a:r>
              <a:rPr kumimoji="0" lang="en-AU" sz="26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 Occupational therapy assistant</a:t>
            </a:r>
          </a:p>
        </p:txBody>
      </p:sp>
      <p:pic>
        <p:nvPicPr>
          <p:cNvPr id="14" name="Picture 13">
            <a:extLst>
              <a:ext uri="{FF2B5EF4-FFF2-40B4-BE49-F238E27FC236}">
                <a16:creationId xmlns:a16="http://schemas.microsoft.com/office/drawing/2014/main" id="{184AD40B-C952-3400-2088-D9297E03544A}"/>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DC88221D-CE9A-B276-E9BC-A0628ED630D6}"/>
              </a:ext>
            </a:extLst>
          </p:cNvPr>
          <p:cNvSpPr txBox="1"/>
          <p:nvPr/>
        </p:nvSpPr>
        <p:spPr>
          <a:xfrm>
            <a:off x="755576" y="1127616"/>
            <a:ext cx="7344816" cy="34932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00"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Vigya goes above and beyond every day. Each interaction she has with patients is respectful, compassionate and person-centred. She focuses on what is most valuable to the patient. She always has time for a conversation and makes a concerted effort with patients with cognitive impairment and/or delirium especially to provide reassurance to help them feel more at ease during their admission. If patients require additional support she provides thorough communication with the treating therapist to ensure their needs are met. Vigya is hardworking and helps out across all inpatient wards. A recent inpatient on Medical ward had had a long journey from ICU awaiting rehabilitation. Vigya prioritised taking this patient out for sunshine therapy to enhance their wellbeing, despite having a myriad of other pressing tasks on her to-do list. She is ever reliable and such an invaluable part of our team. She is very on top of equipment stock and actively supports with getting equipment delivered in a timely manner. Thank you for all that you do, Vigya.</a:t>
            </a:r>
          </a:p>
        </p:txBody>
      </p:sp>
    </p:spTree>
    <p:extLst>
      <p:ext uri="{BB962C8B-B14F-4D97-AF65-F5344CB8AC3E}">
        <p14:creationId xmlns:p14="http://schemas.microsoft.com/office/powerpoint/2010/main" val="2254398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E5AE9-09D0-8256-5317-7C9F8C7ED4B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2A7591A-3C84-E83F-EB09-6AA92B5749B9}"/>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F1F40CC6-8E0D-0DC2-C8E2-E3F010025056}"/>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3703F00B-203A-6F4E-D20D-7E41E1C31178}"/>
              </a:ext>
            </a:extLst>
          </p:cNvPr>
          <p:cNvSpPr txBox="1"/>
          <p:nvPr/>
        </p:nvSpPr>
        <p:spPr>
          <a:xfrm>
            <a:off x="755576" y="32431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err="1">
                <a:solidFill>
                  <a:prstClr val="white"/>
                </a:solidFill>
                <a:latin typeface="Lucida Calligraphy" panose="03010101010101010101" pitchFamily="66" charset="0"/>
                <a:cs typeface="Dreaming Outloud Script Pro" panose="020F0502020204030204" pitchFamily="66" charset="0"/>
              </a:rPr>
              <a:t>Oleksandra</a:t>
            </a:r>
            <a:r>
              <a:rPr lang="en-AU" sz="3000" b="1" dirty="0">
                <a:solidFill>
                  <a:prstClr val="white"/>
                </a:solidFill>
                <a:latin typeface="Lucida Calligraphy" panose="03010101010101010101" pitchFamily="66" charset="0"/>
                <a:cs typeface="Dreaming Outloud Script Pro" panose="020F0502020204030204" pitchFamily="66" charset="0"/>
              </a:rPr>
              <a:t> - Consultant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pic>
        <p:nvPicPr>
          <p:cNvPr id="14" name="Picture 13">
            <a:extLst>
              <a:ext uri="{FF2B5EF4-FFF2-40B4-BE49-F238E27FC236}">
                <a16:creationId xmlns:a16="http://schemas.microsoft.com/office/drawing/2014/main" id="{6A887205-C0D1-3FC8-4E4E-73BD617F8C0B}"/>
              </a:ext>
            </a:extLst>
          </p:cNvPr>
          <p:cNvPicPr>
            <a:picLocks noChangeAspect="1"/>
          </p:cNvPicPr>
          <p:nvPr/>
        </p:nvPicPr>
        <p:blipFill>
          <a:blip r:embed="rId2"/>
          <a:stretch>
            <a:fillRect/>
          </a:stretch>
        </p:blipFill>
        <p:spPr>
          <a:xfrm>
            <a:off x="8100392" y="79668"/>
            <a:ext cx="936104" cy="907179"/>
          </a:xfrm>
          <a:prstGeom prst="rect">
            <a:avLst/>
          </a:prstGeom>
        </p:spPr>
      </p:pic>
      <p:sp>
        <p:nvSpPr>
          <p:cNvPr id="6" name="TextBox 5">
            <a:extLst>
              <a:ext uri="{FF2B5EF4-FFF2-40B4-BE49-F238E27FC236}">
                <a16:creationId xmlns:a16="http://schemas.microsoft.com/office/drawing/2014/main" id="{345B6F31-7564-74DC-2AAA-A8CF4E580991}"/>
              </a:ext>
            </a:extLst>
          </p:cNvPr>
          <p:cNvSpPr txBox="1"/>
          <p:nvPr/>
        </p:nvSpPr>
        <p:spPr>
          <a:xfrm>
            <a:off x="755576" y="1056688"/>
            <a:ext cx="7344816" cy="36933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a:t>
            </a:r>
          </a:p>
        </p:txBody>
      </p:sp>
      <p:sp>
        <p:nvSpPr>
          <p:cNvPr id="7" name="TextBox 6">
            <a:extLst>
              <a:ext uri="{FF2B5EF4-FFF2-40B4-BE49-F238E27FC236}">
                <a16:creationId xmlns:a16="http://schemas.microsoft.com/office/drawing/2014/main" id="{259A0912-7C96-D8B9-36BD-3709531CD977}"/>
              </a:ext>
            </a:extLst>
          </p:cNvPr>
          <p:cNvSpPr txBox="1"/>
          <p:nvPr/>
        </p:nvSpPr>
        <p:spPr>
          <a:xfrm>
            <a:off x="730046" y="1128250"/>
            <a:ext cx="7344816" cy="33547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00"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Alex is deeply respected for her clinical excellence and her unwavering commitment to patient-centred, compassionate care. She approaches each patient - particularly vulnerable older adults - with empathy, dignity, and a holistic understanding of their medical and psychosocial needs. Her management plans are thoughtful, ethical, and tailored, reflecting a genuine dedication to improving the lives of her patients. Her approachable and supportive nature ensures patients feel heard and valued, and her calm presence has a stabilising effect. She shares her expertise with enthusiasm, inspiring learners to practice medicine with curiosity, compassion, and integrity. Alex’s influence extends beyond clinical duties, she advocates for vulnerable populations, champions high-quality geriatric care, and models the values of compassionate, community-focused healthcare. She uplifts her patients, and the broader community, embodying excellence in every aspect of her work.</a:t>
            </a:r>
          </a:p>
        </p:txBody>
      </p:sp>
    </p:spTree>
    <p:extLst>
      <p:ext uri="{BB962C8B-B14F-4D97-AF65-F5344CB8AC3E}">
        <p14:creationId xmlns:p14="http://schemas.microsoft.com/office/powerpoint/2010/main" val="950428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BF250-4D1C-9B5B-5F8F-A5048730E15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54E86EB-CD7B-F8E9-3D72-15CDCED2BBFD}"/>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A279D68A-F3E2-51E0-10FF-4ABB244DC583}"/>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73D4BFCD-BCF2-C66E-83CF-0F365396CA0E}"/>
              </a:ext>
            </a:extLst>
          </p:cNvPr>
          <p:cNvSpPr txBox="1"/>
          <p:nvPr/>
        </p:nvSpPr>
        <p:spPr>
          <a:xfrm>
            <a:off x="755576" y="30398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Zoe – Social worker</a:t>
            </a:r>
          </a:p>
        </p:txBody>
      </p:sp>
      <p:pic>
        <p:nvPicPr>
          <p:cNvPr id="14" name="Picture 13">
            <a:extLst>
              <a:ext uri="{FF2B5EF4-FFF2-40B4-BE49-F238E27FC236}">
                <a16:creationId xmlns:a16="http://schemas.microsoft.com/office/drawing/2014/main" id="{4B25AF01-E36C-CCCF-0825-49B638C23F42}"/>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0A7BD9BD-45D4-2716-F5FA-0C04E70F2D03}"/>
              </a:ext>
            </a:extLst>
          </p:cNvPr>
          <p:cNvSpPr txBox="1"/>
          <p:nvPr/>
        </p:nvSpPr>
        <p:spPr>
          <a:xfrm>
            <a:off x="755576" y="1069244"/>
            <a:ext cx="7344816" cy="353943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Zoe is an exceptionally kind and gentle presence in the Emergency Department. She consistently shows deep compassion for both patients and staff, always making time to listen, support, and guide those who need her. Zoe takes on highly complex and challenging cases with unwavering dedication and empathy. No matter how difficult the situation, she approaches every patient with dignity, patience, and genuine care. Her ability to connect with people in crisis, understand their needs, and advocate for them with heartfelt commitment reflects the true essence of compassionate care. Her support extends beyond patients, Zoe is always available for staff, offering guidance, emotional support, and a steady presence that strengthens the entire team. Her kindness, professionalism, and deep empathy make her an invaluable part of the ED and a truly deserving nominee for the Compassionate Care Award.</a:t>
            </a:r>
          </a:p>
        </p:txBody>
      </p:sp>
    </p:spTree>
    <p:extLst>
      <p:ext uri="{BB962C8B-B14F-4D97-AF65-F5344CB8AC3E}">
        <p14:creationId xmlns:p14="http://schemas.microsoft.com/office/powerpoint/2010/main" val="1952298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5534C-F441-70D8-3DC3-B22CE0B3EEA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651C220-E743-B65F-5108-721C79F0390C}"/>
              </a:ext>
            </a:extLst>
          </p:cNvPr>
          <p:cNvSpPr/>
          <p:nvPr/>
        </p:nvSpPr>
        <p:spPr>
          <a:xfrm>
            <a:off x="467544"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1CF7DC96-1F93-603D-F100-F8F00D4F7D31}"/>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97E4EF3A-87AF-4873-96B5-FABC86378C21}"/>
              </a:ext>
            </a:extLst>
          </p:cNvPr>
          <p:cNvSpPr txBox="1"/>
          <p:nvPr/>
        </p:nvSpPr>
        <p:spPr>
          <a:xfrm>
            <a:off x="743017"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Susan – Clinical nurse specialist</a:t>
            </a:r>
          </a:p>
        </p:txBody>
      </p:sp>
      <p:pic>
        <p:nvPicPr>
          <p:cNvPr id="14" name="Picture 13">
            <a:extLst>
              <a:ext uri="{FF2B5EF4-FFF2-40B4-BE49-F238E27FC236}">
                <a16:creationId xmlns:a16="http://schemas.microsoft.com/office/drawing/2014/main" id="{6A3B1118-78F0-1DF2-E182-DDBC46474CF3}"/>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60798E05-3A4E-E25F-0D2F-53B460265CDB}"/>
              </a:ext>
            </a:extLst>
          </p:cNvPr>
          <p:cNvSpPr txBox="1"/>
          <p:nvPr/>
        </p:nvSpPr>
        <p:spPr>
          <a:xfrm>
            <a:off x="755576" y="1069244"/>
            <a:ext cx="7344816" cy="360098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I nominate Sue for her exceptional compassion and unwavering commitment to patients and families. Sue consistently embodies our values and provides truly holistic support, extending beyond symptom management to emotional, psychosocial, and bereavement care. A powerful example of her dedication occurred after the death of a long-term patient. Recognising the ongoing grief of the patient’s husband, Sue maintained gentle, proactive contact, offering supportive calls and inviting him back into a familiar, safe environment. She listened with empathy, validated his loss, and guided him toward appropriate supports, ensuring he never felt abandoned. Her actions reflect profound respect for the continuity of care and the needs of families at their most vulnerable. Sue is also a generous, collaborative team member who leads with kindness and professionalism. Her compassionate care and commitment make her deeply deserving of this award</a:t>
            </a: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a:t>
            </a:r>
          </a:p>
        </p:txBody>
      </p:sp>
    </p:spTree>
    <p:extLst>
      <p:ext uri="{BB962C8B-B14F-4D97-AF65-F5344CB8AC3E}">
        <p14:creationId xmlns:p14="http://schemas.microsoft.com/office/powerpoint/2010/main" val="3434823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B4FC453-4E67-BA74-20D2-A13DF99A9E71}"/>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159934B6-E713-02A2-B755-442AFB639717}"/>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22FCC09A-D612-6D2E-2803-222053FDA614}"/>
              </a:ext>
            </a:extLst>
          </p:cNvPr>
          <p:cNvSpPr txBox="1"/>
          <p:nvPr/>
        </p:nvSpPr>
        <p:spPr>
          <a:xfrm>
            <a:off x="734077" y="328848"/>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Breanna – Registered nurse</a:t>
            </a:r>
          </a:p>
        </p:txBody>
      </p:sp>
      <p:pic>
        <p:nvPicPr>
          <p:cNvPr id="14" name="Picture 13">
            <a:extLst>
              <a:ext uri="{FF2B5EF4-FFF2-40B4-BE49-F238E27FC236}">
                <a16:creationId xmlns:a16="http://schemas.microsoft.com/office/drawing/2014/main" id="{5814A014-561D-4A81-0540-09538DB56741}"/>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CCEDE30A-3899-DAD7-D5A7-0F63E58A870B}"/>
              </a:ext>
            </a:extLst>
          </p:cNvPr>
          <p:cNvSpPr txBox="1"/>
          <p:nvPr/>
        </p:nvSpPr>
        <p:spPr>
          <a:xfrm>
            <a:off x="734077" y="1110493"/>
            <a:ext cx="7344816"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Bree demonstrated compassion beyond her years when working alongside myself in a highly emotional palliation process for a young patient. This involved multiple family meetings and MDT meetings to ensure this was best for the patient, ensuring comfort care was well managed and supporting the family through turning off the ventilator and the following hours. Bree showed vulnerability and compassion to the family, she was there to comfort them, listen and answer questions providing reassurance and most importantly allow them time to process this in a supportive but professional manner. She supported a dignified and respectful end of life pathway for the patient and family. Bree demonstrates maturity beyond her years, this is noted by the team in her ability to quietly show compassion and empathy to patients and families alike.</a:t>
            </a:r>
          </a:p>
        </p:txBody>
      </p:sp>
    </p:spTree>
    <p:extLst>
      <p:ext uri="{BB962C8B-B14F-4D97-AF65-F5344CB8AC3E}">
        <p14:creationId xmlns:p14="http://schemas.microsoft.com/office/powerpoint/2010/main" val="3185413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02D1F-2C03-7B0F-B807-6A0BBF95437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CD81154-ACA5-63EA-E97B-72A922609596}"/>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98A4345F-8E91-09EF-F1EB-414295F72AEC}"/>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EE19576E-2EF7-FD20-CEE8-E7A5504E23F8}"/>
              </a:ext>
            </a:extLst>
          </p:cNvPr>
          <p:cNvSpPr txBox="1"/>
          <p:nvPr/>
        </p:nvSpPr>
        <p:spPr>
          <a:xfrm>
            <a:off x="762911"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Stacey – </a:t>
            </a:r>
            <a:r>
              <a:rPr lang="en-AU" sz="3000" b="1" dirty="0">
                <a:solidFill>
                  <a:prstClr val="white"/>
                </a:solidFill>
                <a:latin typeface="Lucida Calligraphy" panose="03010101010101010101" pitchFamily="66" charset="0"/>
                <a:cs typeface="Dreaming Outloud Script Pro" panose="020F0502020204030204" pitchFamily="66" charset="0"/>
              </a:rPr>
              <a:t>Clinical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nurse</a:t>
            </a:r>
          </a:p>
        </p:txBody>
      </p:sp>
      <p:pic>
        <p:nvPicPr>
          <p:cNvPr id="14" name="Picture 13">
            <a:extLst>
              <a:ext uri="{FF2B5EF4-FFF2-40B4-BE49-F238E27FC236}">
                <a16:creationId xmlns:a16="http://schemas.microsoft.com/office/drawing/2014/main" id="{C53270C9-C685-EE9E-52BD-1C468E2BC153}"/>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EE361F38-067A-C79A-6266-4B0C85ED3EC0}"/>
              </a:ext>
            </a:extLst>
          </p:cNvPr>
          <p:cNvSpPr txBox="1"/>
          <p:nvPr/>
        </p:nvSpPr>
        <p:spPr>
          <a:xfrm>
            <a:off x="755576" y="1116306"/>
            <a:ext cx="7344816" cy="34932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0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Arial" panose="020B0604020202020204" pitchFamily="34" charset="0"/>
              </a:rPr>
              <a:t>Stacey consistently demonstrates an exceptional level of compassion, dedication, and professionalism in her role. Her ability to provide not only excellent clinical care but also genuine empathy and understanding makes a profound difference to those around her each and every day. Stacey brings a strong level of knowledge, sensitivity, and confidence in supporting patients and families during difficult times which is evident in every interaction. Her ability to communicate complex or emotionally challenging information in a calm and compassionate way is truly remarkable. She encourages a positive learning environment for both new and experienced nurses, always ensuring that staff feel comfortable asking questions and seeking guidance. Stacey’s impact extends far beyond the tasks of her role. She uplifts those around her, supports patients and families during some of the most vulnerable moments of their lives, and helps create a workplace culture built on compassion, respect and empathy.</a:t>
            </a:r>
          </a:p>
        </p:txBody>
      </p:sp>
    </p:spTree>
    <p:extLst>
      <p:ext uri="{BB962C8B-B14F-4D97-AF65-F5344CB8AC3E}">
        <p14:creationId xmlns:p14="http://schemas.microsoft.com/office/powerpoint/2010/main" val="4152220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126D4-6DD9-EA1F-EFBB-5F0E161016E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27515CF-355D-2472-D4D7-55FA0272F91D}"/>
              </a:ext>
            </a:extLst>
          </p:cNvPr>
          <p:cNvSpPr>
            <a:spLocks noGrp="1"/>
          </p:cNvSpPr>
          <p:nvPr>
            <p:ph type="title"/>
          </p:nvPr>
        </p:nvSpPr>
        <p:spPr>
          <a:xfrm>
            <a:off x="2771800" y="2073801"/>
            <a:ext cx="6033125" cy="1368152"/>
          </a:xfrm>
        </p:spPr>
        <p:txBody>
          <a:bodyPr>
            <a:noAutofit/>
          </a:bodyPr>
          <a:lstStyle/>
          <a:p>
            <a:pPr algn="ctr">
              <a:spcAft>
                <a:spcPts val="600"/>
              </a:spcAft>
            </a:pPr>
            <a:r>
              <a:rPr lang="en-AU" sz="6500" b="1" dirty="0"/>
              <a:t>MHS BADGE</a:t>
            </a:r>
            <a:br>
              <a:rPr lang="en-AU" sz="6500" b="1" dirty="0"/>
            </a:br>
            <a:r>
              <a:rPr lang="en-AU" sz="6500" b="1" dirty="0"/>
              <a:t> WINNERS</a:t>
            </a:r>
          </a:p>
        </p:txBody>
      </p:sp>
      <p:pic>
        <p:nvPicPr>
          <p:cNvPr id="3" name="Picture 2" descr="A purple and white logo&#10;&#10;Description automatically generated">
            <a:extLst>
              <a:ext uri="{FF2B5EF4-FFF2-40B4-BE49-F238E27FC236}">
                <a16:creationId xmlns:a16="http://schemas.microsoft.com/office/drawing/2014/main" id="{9EBBCB4F-D2C7-9DC6-CEE9-AD0D34C355EF}"/>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0" y="1203598"/>
            <a:ext cx="3901282" cy="3471397"/>
          </a:xfrm>
          <a:prstGeom prst="rect">
            <a:avLst/>
          </a:prstGeom>
        </p:spPr>
      </p:pic>
      <p:sp>
        <p:nvSpPr>
          <p:cNvPr id="4" name="TextBox 3">
            <a:extLst>
              <a:ext uri="{FF2B5EF4-FFF2-40B4-BE49-F238E27FC236}">
                <a16:creationId xmlns:a16="http://schemas.microsoft.com/office/drawing/2014/main" id="{8D0953C0-33D9-C2E8-BBD6-CFAE8E8B602A}"/>
              </a:ext>
            </a:extLst>
          </p:cNvPr>
          <p:cNvSpPr txBox="1"/>
          <p:nvPr/>
        </p:nvSpPr>
        <p:spPr>
          <a:xfrm>
            <a:off x="215516" y="278719"/>
            <a:ext cx="87129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
        <p:nvSpPr>
          <p:cNvPr id="6" name="Rectangle 5">
            <a:extLst>
              <a:ext uri="{FF2B5EF4-FFF2-40B4-BE49-F238E27FC236}">
                <a16:creationId xmlns:a16="http://schemas.microsoft.com/office/drawing/2014/main" id="{F6A47743-0BA2-767F-B2AF-30A7CB5446DD}"/>
              </a:ext>
            </a:extLst>
          </p:cNvPr>
          <p:cNvSpPr/>
          <p:nvPr/>
        </p:nvSpPr>
        <p:spPr>
          <a:xfrm>
            <a:off x="-1632" y="273253"/>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D83A125E-0B1E-F6B5-503D-833E6C10A45D}"/>
              </a:ext>
            </a:extLst>
          </p:cNvPr>
          <p:cNvSpPr txBox="1"/>
          <p:nvPr/>
        </p:nvSpPr>
        <p:spPr>
          <a:xfrm>
            <a:off x="465912" y="298556"/>
            <a:ext cx="87129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Tree>
    <p:extLst>
      <p:ext uri="{BB962C8B-B14F-4D97-AF65-F5344CB8AC3E}">
        <p14:creationId xmlns:p14="http://schemas.microsoft.com/office/powerpoint/2010/main" val="1271706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DA4DC-3B32-BEA8-9953-6540AACE019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C9F191F-3B0F-EB30-82CF-112097415000}"/>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D609547A-CFB0-29BB-1AB8-F87AFCF6F041}"/>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F2C4CAF0-2AF1-70EF-BC92-770ACDF2F7F0}"/>
              </a:ext>
            </a:extLst>
          </p:cNvPr>
          <p:cNvSpPr txBox="1"/>
          <p:nvPr/>
        </p:nvSpPr>
        <p:spPr>
          <a:xfrm>
            <a:off x="731828" y="323562"/>
            <a:ext cx="838842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7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Paul  - Registered mental health nurse</a:t>
            </a:r>
          </a:p>
        </p:txBody>
      </p:sp>
      <p:pic>
        <p:nvPicPr>
          <p:cNvPr id="14" name="Picture 13">
            <a:extLst>
              <a:ext uri="{FF2B5EF4-FFF2-40B4-BE49-F238E27FC236}">
                <a16:creationId xmlns:a16="http://schemas.microsoft.com/office/drawing/2014/main" id="{A576B962-2E18-E4DE-5298-498CEDA52FAC}"/>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A271557D-EB85-FD2C-C06A-E1579C685688}"/>
              </a:ext>
            </a:extLst>
          </p:cNvPr>
          <p:cNvSpPr txBox="1"/>
          <p:nvPr/>
        </p:nvSpPr>
        <p:spPr>
          <a:xfrm>
            <a:off x="744360" y="1049956"/>
            <a:ext cx="7428040" cy="33547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00"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I am nominating for their outstanding compassion and respect shown toward patients and colleagues. On numerous occasions, I have observed them take extra time to listen carefully to patients, acknowledge their concerns, and communicate information in a calm, clear, and reassuring manner. One particular instance involved a distressed patient who was anxious about their condition; Paul sat with them, explained the care plan in plain language, and ensured they felt heard and supported. They consistently treat patients with dignity and kindness, regardless of circumstances, and advocate for their individual needs. Paul works collaboratively with the multidisciplinary team, communicating concerns effectively and taking action when additional support is required. Their empathetic approach not only improves patient experience but also sets a positive example for colleagues. Their genuine compassion reflects the highest standard of patient‑centred care.</a:t>
            </a:r>
          </a:p>
        </p:txBody>
      </p:sp>
    </p:spTree>
    <p:extLst>
      <p:ext uri="{BB962C8B-B14F-4D97-AF65-F5344CB8AC3E}">
        <p14:creationId xmlns:p14="http://schemas.microsoft.com/office/powerpoint/2010/main" val="1108234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4CAB5-16BE-BEA5-DE79-7EFB6182677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9F6CBCF-A709-03D5-8D39-DD593A6E726C}"/>
              </a:ext>
            </a:extLst>
          </p:cNvPr>
          <p:cNvSpPr>
            <a:spLocks noGrp="1"/>
          </p:cNvSpPr>
          <p:nvPr>
            <p:ph type="title"/>
          </p:nvPr>
        </p:nvSpPr>
        <p:spPr>
          <a:xfrm>
            <a:off x="2915816" y="2067694"/>
            <a:ext cx="5601077" cy="1368152"/>
          </a:xfrm>
        </p:spPr>
        <p:txBody>
          <a:bodyPr>
            <a:noAutofit/>
          </a:bodyPr>
          <a:lstStyle/>
          <a:p>
            <a:pPr algn="ctr">
              <a:spcAft>
                <a:spcPts val="600"/>
              </a:spcAft>
            </a:pPr>
            <a:r>
              <a:rPr lang="en-AU" sz="6500" b="1" dirty="0" err="1"/>
              <a:t>RkPG</a:t>
            </a:r>
            <a:br>
              <a:rPr lang="en-AU" sz="6500" b="1" dirty="0"/>
            </a:br>
            <a:r>
              <a:rPr lang="en-AU" sz="6500" b="1" dirty="0"/>
              <a:t>NOMINEES</a:t>
            </a:r>
          </a:p>
        </p:txBody>
      </p:sp>
      <p:sp>
        <p:nvSpPr>
          <p:cNvPr id="4" name="TextBox 3">
            <a:extLst>
              <a:ext uri="{FF2B5EF4-FFF2-40B4-BE49-F238E27FC236}">
                <a16:creationId xmlns:a16="http://schemas.microsoft.com/office/drawing/2014/main" id="{C6E33FBB-A1B9-11FA-B673-0C5D7453E5B2}"/>
              </a:ext>
            </a:extLst>
          </p:cNvPr>
          <p:cNvSpPr txBox="1"/>
          <p:nvPr/>
        </p:nvSpPr>
        <p:spPr>
          <a:xfrm>
            <a:off x="215516" y="278719"/>
            <a:ext cx="87129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
        <p:nvSpPr>
          <p:cNvPr id="6" name="Rectangle 5">
            <a:extLst>
              <a:ext uri="{FF2B5EF4-FFF2-40B4-BE49-F238E27FC236}">
                <a16:creationId xmlns:a16="http://schemas.microsoft.com/office/drawing/2014/main" id="{2BD3F7B4-7EAA-426F-D463-036854AD0F19}"/>
              </a:ext>
            </a:extLst>
          </p:cNvPr>
          <p:cNvSpPr/>
          <p:nvPr/>
        </p:nvSpPr>
        <p:spPr>
          <a:xfrm>
            <a:off x="-1632" y="273253"/>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C9A6B1CE-10A9-04F1-22A0-01EF9C3C341D}"/>
              </a:ext>
            </a:extLst>
          </p:cNvPr>
          <p:cNvSpPr txBox="1"/>
          <p:nvPr/>
        </p:nvSpPr>
        <p:spPr>
          <a:xfrm>
            <a:off x="465912" y="298556"/>
            <a:ext cx="87129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pic>
        <p:nvPicPr>
          <p:cNvPr id="2" name="Picture 1">
            <a:extLst>
              <a:ext uri="{FF2B5EF4-FFF2-40B4-BE49-F238E27FC236}">
                <a16:creationId xmlns:a16="http://schemas.microsoft.com/office/drawing/2014/main" id="{C815F105-8EC5-8DAA-1313-C76B7F9811A5}"/>
              </a:ext>
            </a:extLst>
          </p:cNvPr>
          <p:cNvPicPr>
            <a:picLocks noChangeAspect="1"/>
          </p:cNvPicPr>
          <p:nvPr/>
        </p:nvPicPr>
        <p:blipFill>
          <a:blip r:embed="rId3"/>
          <a:stretch>
            <a:fillRect/>
          </a:stretch>
        </p:blipFill>
        <p:spPr>
          <a:xfrm>
            <a:off x="-108520" y="1347614"/>
            <a:ext cx="3638299" cy="3240360"/>
          </a:xfrm>
          <a:prstGeom prst="rect">
            <a:avLst/>
          </a:prstGeom>
        </p:spPr>
      </p:pic>
    </p:spTree>
    <p:extLst>
      <p:ext uri="{BB962C8B-B14F-4D97-AF65-F5344CB8AC3E}">
        <p14:creationId xmlns:p14="http://schemas.microsoft.com/office/powerpoint/2010/main" val="2990310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19774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Dr </a:t>
            </a:r>
            <a:r>
              <a:rPr kumimoji="0" lang="en-AU" sz="1750" b="0" i="0" u="none" strike="noStrike" kern="1200" cap="none" spc="0" normalizeH="0" baseline="0" noProof="0" dirty="0" err="1">
                <a:ln>
                  <a:noFill/>
                </a:ln>
                <a:solidFill>
                  <a:srgbClr val="5A2476"/>
                </a:solidFill>
                <a:effectLst/>
                <a:uLnTx/>
                <a:uFillTx/>
                <a:latin typeface="Aptos Narrow" panose="020B0004020202020204" pitchFamily="34" charset="0"/>
                <a:ea typeface="+mn-ea"/>
                <a:cs typeface="+mn-cs"/>
              </a:rPr>
              <a:t>Adilah</a:t>
            </a: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 shows compassion and is so caring when she delivers news to patients on a daily basis. One example of this was when she had to advise a patient that there were no more options for treatment, she was kind and caring and explained the options. I feel that she should be acknowledged for the hard work and dedication that she showed while she was working in the Oncology Department. Also, on many occasions she would cover the Oncology and Haematology Clinic as well as see patients in the Chemotherapy Ward.</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Dr </a:t>
            </a:r>
            <a:r>
              <a:rPr kumimoji="0" lang="en-AU" sz="3000" b="1" i="0" u="none" strike="noStrike" kern="1200" cap="none" spc="0" normalizeH="0" baseline="0" noProof="0" dirty="0" err="1">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Adilah</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 Registrar</a:t>
            </a:r>
          </a:p>
        </p:txBody>
      </p:sp>
    </p:spTree>
    <p:extLst>
      <p:ext uri="{BB962C8B-B14F-4D97-AF65-F5344CB8AC3E}">
        <p14:creationId xmlns:p14="http://schemas.microsoft.com/office/powerpoint/2010/main" val="3636318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143885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Amanda's care and support during our family's darkest hour has left a lasting impact. She sat with us for hours in the Emergency Department after my son passed away, holding our hands and sharing our grief when words weren't enough. Her empathy and compassion were a beacon of comfort, showing us that sometimes it's not what you say, but just being there that matters.</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Amanda – Registered nurse</a:t>
            </a:r>
          </a:p>
        </p:txBody>
      </p:sp>
    </p:spTree>
    <p:extLst>
      <p:ext uri="{BB962C8B-B14F-4D97-AF65-F5344CB8AC3E}">
        <p14:creationId xmlns:p14="http://schemas.microsoft.com/office/powerpoint/2010/main" val="30191525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251607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Ameliah consistently goes above and beyond in delivering compassionate, patient-centred care. She positively influences both patients and colleagues through her warmth, initiative and professionalism. Most recently she transformed the ward for Valentines Day by inviting patients to share their marriage stories and relationship tips, before decorating the ward with these. This initiative was met with overwhelmingly positive patient feedback, boosted staff morale and created a deeply meaningful, connected and uplifting care environment. It brought a smile to patients walking past and reading these affirmations.</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Ameliah – Enrolled nurse</a:t>
            </a:r>
          </a:p>
        </p:txBody>
      </p:sp>
    </p:spTree>
    <p:extLst>
      <p:ext uri="{BB962C8B-B14F-4D97-AF65-F5344CB8AC3E}">
        <p14:creationId xmlns:p14="http://schemas.microsoft.com/office/powerpoint/2010/main" val="2084242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05468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Thank you for entering the ICU every day with big smile and a positive attitude. I have overheard someone else in conversation saying they have never seen you angry, while the other responded that you have, but with good reason. You are open and approachable. No question is too big or too simple to help with or answer. If you were not 100% sure, you would always follow up and back yourself with some evidence-based answers. You try and make things easier for everyone around the ICU and innovate solutions for problems. You also try and improve patients experience in the ICU with the earplugs and masks you provided. When you have some project going, you try and include everyone and give everyone the opportunity to learn something new. You are always encouraging others to improve themselves and lead by example.</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87974"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err="1">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Amilda</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 </a:t>
            </a:r>
            <a:r>
              <a:rPr lang="en-AU" sz="3000" b="1" dirty="0">
                <a:solidFill>
                  <a:prstClr val="white"/>
                </a:solidFill>
                <a:latin typeface="Lucida Calligraphy" panose="03010101010101010101" pitchFamily="66" charset="0"/>
                <a:cs typeface="Dreaming Outloud Script Pro" panose="020F0502020204030204" pitchFamily="66" charset="0"/>
              </a:rPr>
              <a:t>Clinical</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nurse</a:t>
            </a:r>
          </a:p>
        </p:txBody>
      </p:sp>
    </p:spTree>
    <p:extLst>
      <p:ext uri="{BB962C8B-B14F-4D97-AF65-F5344CB8AC3E}">
        <p14:creationId xmlns:p14="http://schemas.microsoft.com/office/powerpoint/2010/main" val="4252290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5932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Anna is a deeply valued Patient Support Officer whose compassion and dedication shine through every day in the ED. She works tirelessly to keep the department safe, clean, and welcoming, understanding how much a well‑maintained environment contributes to patient comfort and staff wellbeing. Her commitment goes far beyond routine tasks - she takes genuine pride in creating a space where patients feel cared for and staff can work confidently without clutter. She is proactive, dependable, and always willing to step in wherever she is needed. Whether responding quickly to urgent cleaning needs, supporting staff during high‑pressure moments, or simply offering a warm, reassuring presence. Her work may often be behind the scenes, but its impact is felt by everyone who enters the ED. Anna’s dedication, positive attitude, and unwavering support make her an essential part of the team and a truly deserving nominee.</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49063"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Anna – </a:t>
            </a:r>
            <a:r>
              <a:rPr lang="en-AU" sz="3000" b="1" dirty="0">
                <a:solidFill>
                  <a:prstClr val="white"/>
                </a:solidFill>
                <a:latin typeface="Lucida Calligraphy" panose="03010101010101010101" pitchFamily="66" charset="0"/>
                <a:cs typeface="Dreaming Outloud Script Pro" panose="020F0502020204030204" pitchFamily="66" charset="0"/>
              </a:rPr>
              <a:t>Patient service assistant</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3561655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32398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Anna is an exceptional volunteer whose compassion and leadership significantly enhance patient experience at RGH. As President of Friends of RGH, she coordinates the hospitals wayfinding service, ensuring patients and visitors feel welcomed, supported, and less anxious when navigating the site. Anna leads her volunteers with empathy and respect, fostering a committed team whose warmth reflect positively on the hospital.  Through her quarterly raffles and other team fundraising initiatives, Anna generates vital funds that enable donations of comfort items, equipment, and practical resources for patients and departments. These contributions directly enhance care, create moments of joy, and strengthen the hospital’s connection with the community. Anna’s dedication enriches patient experience and promotes a culture of kindness and compassion.</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6869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Anna – </a:t>
            </a:r>
            <a:r>
              <a:rPr lang="en-AU" sz="3000" b="1" dirty="0">
                <a:solidFill>
                  <a:prstClr val="white"/>
                </a:solidFill>
                <a:latin typeface="Lucida Calligraphy" panose="03010101010101010101" pitchFamily="66" charset="0"/>
                <a:cs typeface="Dreaming Outloud Script Pro" panose="020F0502020204030204" pitchFamily="66" charset="0"/>
              </a:rPr>
              <a:t>Volunteer</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1965148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5932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Bel is an extraordinary senior nurse whose compassion, leadership, and unwavering positivity make her an irreplaceable part of the Short Stay Unit and ED Her clinical expertise is matched by the warmth and humanity she brings to every interaction. Even on the most demanding days, she remains a calm, reassuring presence who lifts the entire team. Her work is fostering team cohesion, supporting reducing burnout, and strengthening morale. Bel understands that healthcare teams function best when they feel connected, supported, and appreciated. Her efforts to bring people together - whether through social gatherings, wellbeing activities, have had a profound impact on the culture of the department. She creates opportunities for staff to decompress and build relationships outside the pressures of clinical work. These initiatives contribute significantly to staff wellbeing and help create a workplace where people feel valued and cared for.</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68696" y="338519"/>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err="1">
                <a:solidFill>
                  <a:prstClr val="white"/>
                </a:solidFill>
                <a:latin typeface="Lucida Calligraphy" panose="03010101010101010101" pitchFamily="66" charset="0"/>
                <a:cs typeface="Dreaming Outloud Script Pro" panose="020F0502020204030204" pitchFamily="66" charset="0"/>
              </a:rPr>
              <a:t>Belischka</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 Clinical nurse</a:t>
            </a:r>
          </a:p>
        </p:txBody>
      </p:sp>
    </p:spTree>
    <p:extLst>
      <p:ext uri="{BB962C8B-B14F-4D97-AF65-F5344CB8AC3E}">
        <p14:creationId xmlns:p14="http://schemas.microsoft.com/office/powerpoint/2010/main" val="3124893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5932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Braydon brings warmth, compassion and unwavering commitment to every patient he supports. He has a natural ability to make people feel safe, valued and understood, easing anxiety and building trust throughout rehabilitation. Patients frequently express how his gentle approach and genuine encouragement positively shape their recovery. His respectful handling of sensitive situations such as supporting a patient who initially felt unable to work with male staff, demonstrates his empathy and professionalism. Over time, through compassionate care he was able to gain her trust and helped this patient feel comfortable and safe in his presence, stating she found him so kind and gentle and was happy to work with him after watching how he treated other patients. Braydon embodies the SMHS values through his respect, compassion and quiet dedication to making a difference every day. His presence uplifts those around him and reminds us all why we chose this profession.</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Braydon</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 </a:t>
            </a:r>
            <a:r>
              <a:rPr lang="en-AU" sz="3000" b="1" dirty="0">
                <a:solidFill>
                  <a:prstClr val="white"/>
                </a:solidFill>
                <a:latin typeface="Lucida Calligraphy" panose="03010101010101010101" pitchFamily="66" charset="0"/>
                <a:cs typeface="Dreaming Outloud Script Pro" panose="020F0502020204030204" pitchFamily="66" charset="0"/>
              </a:rPr>
              <a:t>Physiotherapy assistant</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166643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19774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One recent incident demonstrated Brian’s extraordinary commitment to staff safety and compassion. When a patient became severely aggressive and attempted to harm a nurse, Brian intervened immediately to stop the assault and protect the staff member. His quick actions and composed response prevented further injury and allowed the situation to be safely brought under control. This moment reflects not only his bravery but also his deep sense of responsibility and care for the team.</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Brian</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 Security </a:t>
            </a:r>
            <a:r>
              <a:rPr lang="en-AU" sz="3000" b="1" dirty="0">
                <a:solidFill>
                  <a:prstClr val="white"/>
                </a:solidFill>
                <a:latin typeface="Lucida Calligraphy" panose="03010101010101010101" pitchFamily="66" charset="0"/>
                <a:cs typeface="Dreaming Outloud Script Pro" panose="020F0502020204030204" pitchFamily="66" charset="0"/>
              </a:rPr>
              <a:t>officer</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35655530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251607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I was recently on the maternity and labour ward for six nights. Following a long induction and failure to progress in labour I ended up having a caesarean section. Throughout my time in hospital Cassie was nothing but compassionate and was everything anybody could wish their midwife to be. When it came to having the c-section she clearly explained what was going to happen and put my nerves at ease. Following surgery she assisted me with showering and getting out of bed for the first time. This was all done with complete professionalism and care and I am extremely grateful for this during a time of vulnerability. I will forever be grateful to have had Cassie be a part of my birth experience.</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611560" y="323562"/>
            <a:ext cx="838842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8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Cassandra – </a:t>
            </a:r>
            <a:r>
              <a:rPr lang="en-AU" sz="2800" b="1" dirty="0">
                <a:solidFill>
                  <a:prstClr val="white"/>
                </a:solidFill>
                <a:latin typeface="Lucida Calligraphy" panose="03010101010101010101" pitchFamily="66" charset="0"/>
                <a:cs typeface="Dreaming Outloud Script Pro" panose="020F0502020204030204" pitchFamily="66" charset="0"/>
              </a:rPr>
              <a:t>Registered nurse &amp; midwife</a:t>
            </a:r>
            <a:endParaRPr kumimoji="0" lang="en-AU" sz="28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37484533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5932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Chantelle has transformed the Volunteer Transport Service since becoming transport clerk, expanding its capacity and strengthening its impact. Her patient-centred approach has improved access to essential outpatient appointments, benefiting patients and carers. She has enhanced the volunteer experience, building a stronger, more sustainable team. Through creative problem solving, building rapport and meaningful relationships with patients and volunteers, and acting on feedback to continuously improve the service, Chantelle has significantly improved service quality and reliability. Her work has reduced missed outpatient appointments, supported continuity of care, and eased stress for patients, families and carers by ensuring safe, reliable transport for those who would otherwise struggle to attend appointments. Chantelle's vision reflects a deep dedication to improving volunteer, patient and carer experience and delivering high-quality care. </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30541"/>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Chantelle – PATS / transport officer</a:t>
            </a:r>
          </a:p>
        </p:txBody>
      </p:sp>
    </p:spTree>
    <p:extLst>
      <p:ext uri="{BB962C8B-B14F-4D97-AF65-F5344CB8AC3E}">
        <p14:creationId xmlns:p14="http://schemas.microsoft.com/office/powerpoint/2010/main" val="2182424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63094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Chloe communicates well with coworkers. She is always willing to help to make our jobs as occupational therapists easier and is a great support person.</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35188" y="269786"/>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Chloe – Equipment </a:t>
            </a:r>
            <a:r>
              <a:rPr lang="en-AU" sz="3000" b="1" dirty="0">
                <a:solidFill>
                  <a:prstClr val="white"/>
                </a:solidFill>
                <a:latin typeface="Lucida Calligraphy" panose="03010101010101010101" pitchFamily="66" charset="0"/>
                <a:cs typeface="Dreaming Outloud Script Pro" panose="020F0502020204030204" pitchFamily="66" charset="0"/>
              </a:rPr>
              <a:t>officer</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4455080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19774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Chris goes above and beyond to ensure her patients and their families are well supported within the hospital setting. She consistently provides a high level of understanding, empathy and compassion to all. I have seen her provide comfort and reassurance to families, offering them patience, a reassuring hug, and spending quality time at the bedside to address their needs and contribute to quality family centred care. Chris’ compassion is a class above! Memorable and an honour to work with and learn from.</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Christina – Enrolled nurse</a:t>
            </a:r>
          </a:p>
        </p:txBody>
      </p:sp>
    </p:spTree>
    <p:extLst>
      <p:ext uri="{BB962C8B-B14F-4D97-AF65-F5344CB8AC3E}">
        <p14:creationId xmlns:p14="http://schemas.microsoft.com/office/powerpoint/2010/main" val="21711916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5932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Christian consistently demonstrates compassion, respect, and a strong commitment to patient-centred care. He always ensures the patient comes first and takes action to support their wellbeing. One example involved an inpatient who required their regular chemotherapy medication, which was unavailable from the hospital pharmacy late on a Friday. He attempted to contact the patient’s family to arrange delivery, however this was not possible. The patient was also distressed about the cost, as they did not have the financial means to pay. Recognising the importance of the patient not missing their dose, he personally drove to the community pharmacy, paid for the medication himself, and ensured it was delivered to the ward without disclosing the cost. He consistently shows kindness towards colleagues, always willing to help and support others. His compassion for both patients and staff makes him deserving of this recognition.</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Christian – </a:t>
            </a:r>
            <a:r>
              <a:rPr lang="en-AU" sz="3000" b="1" dirty="0">
                <a:solidFill>
                  <a:prstClr val="white"/>
                </a:solidFill>
                <a:latin typeface="Lucida Calligraphy" panose="03010101010101010101" pitchFamily="66" charset="0"/>
                <a:cs typeface="Dreaming Outloud Script Pro" panose="020F0502020204030204" pitchFamily="66" charset="0"/>
              </a:rPr>
              <a:t>Senior pharmacist</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19146670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32398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Claire cheers up the staff and patients with her colourful uniform and her themed earrings which causes all to comment on them and have some fun which is required on a chemotherapy unit to lighten the atmosphere. Claire is attentive to all the needs of the patients, and you will often hear her chat or catch up with patients about her life her interests there is a genuine exchange what is great to hear people connecting. Claire is kind to the staff and is very generous with her gifts and the sentiments behind them they are very heartfelt. She is a hard worker and enjoys her job nothing is too difficult and will endeavour to give any request her all. Claire likes her job and to us she is the glue that helps to stick together to have compassion and empathy in everything we do. She is a great role model, a stabilising force who will always ask you are you okay. Small gestures that account for a lot - she has them in bucket loads.</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37642" y="318694"/>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Claire – </a:t>
            </a:r>
            <a:r>
              <a:rPr lang="en-AU" sz="3000" b="1" dirty="0">
                <a:solidFill>
                  <a:prstClr val="white"/>
                </a:solidFill>
                <a:latin typeface="Lucida Calligraphy" panose="03010101010101010101" pitchFamily="66" charset="0"/>
                <a:cs typeface="Dreaming Outloud Script Pro" panose="020F0502020204030204" pitchFamily="66" charset="0"/>
              </a:rPr>
              <a:t>Patient service assistant</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20433236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32398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Clare consistently demonstrates an exceptional level of care and respect to paediatric patients and their families throughout their admission. Clare demonstrates patience and compassion for families and takes her time to ensure that parents are educated and understanding of their child's condition and how best she can partner with them to deliver high quality care and support. She combines a wealth of clinical knowledge and draws from her own personal patient-parent-experience to the bedside to provide more compassionate and understanding care to all. She works so hard in all aspects of work and is an advocate for safety and quality improvement also. There is not a single day where Clare doesn't put in 100% - she is the most kind-hearted, knowledgeable and compassionate paediatric nurse I have ever known and had the pleasure to work with and learn from.  An inspiration to all when it comes to compassionate care.</a:t>
            </a:r>
          </a:p>
        </p:txBody>
      </p:sp>
      <p:sp>
        <p:nvSpPr>
          <p:cNvPr id="4" name="TextBox 3">
            <a:extLst>
              <a:ext uri="{FF2B5EF4-FFF2-40B4-BE49-F238E27FC236}">
                <a16:creationId xmlns:a16="http://schemas.microsoft.com/office/drawing/2014/main" id="{24CB6A11-11C1-9A05-F0F1-5BC05B0C7050}"/>
              </a:ext>
            </a:extLst>
          </p:cNvPr>
          <p:cNvSpPr txBox="1"/>
          <p:nvPr/>
        </p:nvSpPr>
        <p:spPr>
          <a:xfrm>
            <a:off x="468160" y="14667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03304"/>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Clare – </a:t>
            </a:r>
            <a:r>
              <a:rPr lang="en-AU" sz="3000" b="1" dirty="0">
                <a:solidFill>
                  <a:prstClr val="white"/>
                </a:solidFill>
                <a:latin typeface="Lucida Calligraphy" panose="03010101010101010101" pitchFamily="66" charset="0"/>
                <a:cs typeface="Dreaming Outloud Script Pro" panose="020F0502020204030204" pitchFamily="66" charset="0"/>
              </a:rPr>
              <a:t>Clinical nurse</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40987264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170816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Dr Colin works part time with Rockingham General Hospital. However, he goes above and beyond in managing children and families with complex conditions and needs. He often volunteers to take on children with severe disabilities and advocates for their support. At Perth Childrens Hospital, he often takes on the care of these children to provide a seamless service. I have often seen him working well beyond his contracted hours.</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33844"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Dr Colin</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 Consultant</a:t>
            </a:r>
          </a:p>
        </p:txBody>
      </p:sp>
    </p:spTree>
    <p:extLst>
      <p:ext uri="{BB962C8B-B14F-4D97-AF65-F5344CB8AC3E}">
        <p14:creationId xmlns:p14="http://schemas.microsoft.com/office/powerpoint/2010/main" val="32124411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224676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I visited the Emergency Department at Rockingham Hospital with my son a couple of times in the last 6 months. Emily stood out to me as a very caring and compassionate individual who tried her utmost to be kind and considerate to all the patients in the waiting area. She did not avoid eye contact, which I have had before, and she listened to my son, not making any judgements, just being kind, understanding and giving him the care he needed. I also watched her tend to other patients with the same caring attitude. She is to be highly commended and I would love her to know how much she was appreciated.</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8441"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Emily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Registered nurse</a:t>
            </a:r>
          </a:p>
        </p:txBody>
      </p:sp>
    </p:spTree>
    <p:extLst>
      <p:ext uri="{BB962C8B-B14F-4D97-AF65-F5344CB8AC3E}">
        <p14:creationId xmlns:p14="http://schemas.microsoft.com/office/powerpoint/2010/main" val="5182468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278537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Dr Harriet works as a registrar in the Emergency Department. She is well respected by staff and patients alike and will go out of her way to help support juniors in difficult interactions.  Most recently Dr Harriet was involved in a highly complex case that would leave most of us in tears, holding our loved ones a little tighter. Not only was Dr Harriet able to ground herself, but she also listened and supported the patient, provided high level clinical care, and advocated for their needs despite the highly emotive situation. She achieved all this whilst promoting dignity for the patient. She truly provides compassionate care to her patients every time and also extends this to her colleagues, truly caring for everyone's well-being.</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Dr Harriet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Registrar</a:t>
            </a:r>
          </a:p>
        </p:txBody>
      </p:sp>
    </p:spTree>
    <p:extLst>
      <p:ext uri="{BB962C8B-B14F-4D97-AF65-F5344CB8AC3E}">
        <p14:creationId xmlns:p14="http://schemas.microsoft.com/office/powerpoint/2010/main" val="24084790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312418" cy="305468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err="1">
                <a:ln>
                  <a:noFill/>
                </a:ln>
                <a:solidFill>
                  <a:srgbClr val="5A2476"/>
                </a:solidFill>
                <a:effectLst/>
                <a:uLnTx/>
                <a:uFillTx/>
                <a:latin typeface="Aptos Narrow" panose="020B0004020202020204" pitchFamily="34" charset="0"/>
                <a:ea typeface="+mn-ea"/>
                <a:cs typeface="+mn-cs"/>
              </a:rPr>
              <a:t>Jaymii</a:t>
            </a: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-Lee is the kind of nurse I aspire to emulate. She is gentle and calm and goes above and beyond to ensure her patients receive the compassionate care they deserve, even when there are multiple tasks requiring her attention, </a:t>
            </a:r>
            <a:r>
              <a:rPr kumimoji="0" lang="en-AU" sz="1750" b="0" i="0" u="none" strike="noStrike" kern="1200" cap="none" spc="0" normalizeH="0" baseline="0" noProof="0" dirty="0" err="1">
                <a:ln>
                  <a:noFill/>
                </a:ln>
                <a:solidFill>
                  <a:srgbClr val="5A2476"/>
                </a:solidFill>
                <a:effectLst/>
                <a:uLnTx/>
                <a:uFillTx/>
                <a:latin typeface="Aptos Narrow" panose="020B0004020202020204" pitchFamily="34" charset="0"/>
                <a:ea typeface="+mn-ea"/>
                <a:cs typeface="+mn-cs"/>
              </a:rPr>
              <a:t>Jaymii</a:t>
            </a: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 always prioritises patient care and advocacy. She has ensured a young mum in need has received items necessary to care for her baby, has organised craft items for children on the ward and has even popped back to work after her shift to deliver milk for a mum when the hospital couldn't supply it. She is also an incredible team member and mentor. She is always one of the first people to pick up an extra shift or do a double to help out the team and she is a professional and empathetic ear when staff need advice or to reflect. </a:t>
            </a:r>
            <a:r>
              <a:rPr kumimoji="0" lang="en-AU" sz="1750" b="0" i="0" u="none" strike="noStrike" kern="1200" cap="none" spc="0" normalizeH="0" baseline="0" noProof="0" dirty="0" err="1">
                <a:ln>
                  <a:noFill/>
                </a:ln>
                <a:solidFill>
                  <a:srgbClr val="5A2476"/>
                </a:solidFill>
                <a:effectLst/>
                <a:uLnTx/>
                <a:uFillTx/>
                <a:latin typeface="Aptos Narrow" panose="020B0004020202020204" pitchFamily="34" charset="0"/>
                <a:ea typeface="+mn-ea"/>
                <a:cs typeface="+mn-cs"/>
              </a:rPr>
              <a:t>Jaymii</a:t>
            </a: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 is such an asset to our team and a well-deserving of a Compassionate Care Award.</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683568" y="269786"/>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err="1">
                <a:solidFill>
                  <a:prstClr val="white"/>
                </a:solidFill>
                <a:latin typeface="Lucida Calligraphy" panose="03010101010101010101" pitchFamily="66" charset="0"/>
                <a:cs typeface="Dreaming Outloud Script Pro" panose="020F0502020204030204" pitchFamily="66" charset="0"/>
              </a:rPr>
              <a:t>Jaymii</a:t>
            </a:r>
            <a:r>
              <a:rPr lang="en-AU" sz="3000" b="1" dirty="0">
                <a:solidFill>
                  <a:prstClr val="white"/>
                </a:solidFill>
                <a:latin typeface="Lucida Calligraphy" panose="03010101010101010101" pitchFamily="66" charset="0"/>
                <a:cs typeface="Dreaming Outloud Script Pro" panose="020F0502020204030204" pitchFamily="66" charset="0"/>
              </a:rPr>
              <a:t>-Lee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Clinical nurse facilitator</a:t>
            </a:r>
          </a:p>
        </p:txBody>
      </p:sp>
    </p:spTree>
    <p:extLst>
      <p:ext uri="{BB962C8B-B14F-4D97-AF65-F5344CB8AC3E}">
        <p14:creationId xmlns:p14="http://schemas.microsoft.com/office/powerpoint/2010/main" val="17466467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305468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Jessica has worked exceptionally hard behind the scenes to initiate the introduction of a total closed loop enteral feeding system within ICU. Her strong relationship with the ICU team, her advanced clinical skill set, and her warm, caring nature were all pivotal in enabling this initiate to succeed.  Jess is now leading the rollout of the closed loop system across the hospital, demonstrating initiative, leadership, and an unwavering commitment to patient safety and QI. She consistently embodies all the SMHS values, and has approached this project with humility, despite the significant amount of work and expertise she has contributed. It is for this reason I believe Jess is highly deserving of recognition for her outstanding dedication and impact not only on patient-centred care but also on nursing care time.</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2628"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Jessica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Dietician</a:t>
            </a:r>
          </a:p>
        </p:txBody>
      </p:sp>
    </p:spTree>
    <p:extLst>
      <p:ext uri="{BB962C8B-B14F-4D97-AF65-F5344CB8AC3E}">
        <p14:creationId xmlns:p14="http://schemas.microsoft.com/office/powerpoint/2010/main" val="7151082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305468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Jo-Anne is an advanced skills enrolled nurse who has consistently delivered outstanding care during her 15 years at Rockingham Hospital. Working in the Emergency Department can be very emotionally draining, but Jo-Anne always goes above and beyond for her patients and other staff members. She tucks in patients who aren’t feeling well, tries to make space for the elderly to lay down when there is long waiting times in the ED, offers heat packs and tea out in the waiting room on long nights and has heart to hearts with patients who are scared of their health journey ahead. Jo-Anne is also very caring to the ED staff members, and when we miss out on spending holidays with our families and have to work, she organises bingo games and brings in sweet treats to share. She is an amazing nurse, role model and friend.</a:t>
            </a:r>
          </a:p>
        </p:txBody>
      </p:sp>
      <p:sp>
        <p:nvSpPr>
          <p:cNvPr id="4" name="TextBox 3">
            <a:extLst>
              <a:ext uri="{FF2B5EF4-FFF2-40B4-BE49-F238E27FC236}">
                <a16:creationId xmlns:a16="http://schemas.microsoft.com/office/drawing/2014/main" id="{24CB6A11-11C1-9A05-F0F1-5BC05B0C7050}"/>
              </a:ext>
            </a:extLst>
          </p:cNvPr>
          <p:cNvSpPr txBox="1"/>
          <p:nvPr/>
        </p:nvSpPr>
        <p:spPr>
          <a:xfrm>
            <a:off x="478182" y="14667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Jo-Anne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Enrolled nurse</a:t>
            </a:r>
          </a:p>
        </p:txBody>
      </p:sp>
    </p:spTree>
    <p:extLst>
      <p:ext uri="{BB962C8B-B14F-4D97-AF65-F5344CB8AC3E}">
        <p14:creationId xmlns:p14="http://schemas.microsoft.com/office/powerpoint/2010/main" val="42033161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251607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Since I joined ICU I have watched Julie consistently demonstrate a caring, compassionate, and respectful approach when supporting patients. She treats everyone with dignity, taking the time to listen to concerns and acknowledge individual needs. Her communication is clear, calm, and reassuring, which helped patients and families feel comfortable and informed. She works collaboratively with colleagues and other healthcare professionals to ensure continuity of care. When a patient required additional support, she took initiative to advocate for their needs and ensured appropriate follow-up was arranged. Julie is always going above and beyond to deliver patient care.</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Julie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a:t>
            </a:r>
            <a:r>
              <a:rPr lang="en-AU" sz="3000" b="1" dirty="0">
                <a:solidFill>
                  <a:prstClr val="white"/>
                </a:solidFill>
                <a:latin typeface="Lucida Calligraphy" panose="03010101010101010101" pitchFamily="66" charset="0"/>
                <a:cs typeface="Dreaming Outloud Script Pro" panose="020F0502020204030204" pitchFamily="66" charset="0"/>
              </a:rPr>
              <a:t>Clinical</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nurse</a:t>
            </a:r>
          </a:p>
        </p:txBody>
      </p:sp>
    </p:spTree>
    <p:extLst>
      <p:ext uri="{BB962C8B-B14F-4D97-AF65-F5344CB8AC3E}">
        <p14:creationId xmlns:p14="http://schemas.microsoft.com/office/powerpoint/2010/main" val="7836530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332398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On first impression, Dr Kartik may appear gruff, outspoken, and known for the occasional colourful turn of phrase but beneath that exterior is a clinician with a truly exceptional heart. His commitment to patient care and staff wellbeing is unwavering, and his actions consistently reflect a deep sense of compassion, integrity, and dedication. Dr Kartik generously shares his extensive clinical knowledge with everyone from junior nurses to senior consultants. He regularly supports ICU study days, delivering lectures and facilitating simulation sessions that not only build skills, but also grow confidence across the team. Clinically, his presence during some of the most difficult and emotional moments in ICU provides reassurance, comfort, and stability to everyone involved. He advocates fiercely for patients and staff, and his daily contributions enrich our ICU in countless ways. He is truly deserving of recognition through this award.</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46214"/>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Dr Kartik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a:t>
            </a:r>
            <a:r>
              <a:rPr lang="en-AU" sz="3000" b="1" dirty="0">
                <a:solidFill>
                  <a:prstClr val="white"/>
                </a:solidFill>
                <a:latin typeface="Lucida Calligraphy" panose="03010101010101010101" pitchFamily="66" charset="0"/>
                <a:cs typeface="Dreaming Outloud Script Pro" panose="020F0502020204030204" pitchFamily="66" charset="0"/>
              </a:rPr>
              <a:t>Consultant</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8848109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332398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A very sensitive and caring nurse who goes out of her way to provide those little things that sometimes are missed such as a warm blanket or an extra pillow. She </a:t>
            </a:r>
            <a:r>
              <a:rPr kumimoji="0" lang="en-AU" sz="1750" b="0" i="0" u="none" strike="noStrike" kern="1200" cap="none" spc="0" normalizeH="0" baseline="0" noProof="0" dirty="0" err="1">
                <a:ln>
                  <a:noFill/>
                </a:ln>
                <a:solidFill>
                  <a:srgbClr val="5A2476"/>
                </a:solidFill>
                <a:effectLst/>
                <a:uLnTx/>
                <a:uFillTx/>
                <a:latin typeface="Aptos Narrow" panose="020B0004020202020204" pitchFamily="34" charset="0"/>
                <a:ea typeface="+mn-ea"/>
                <a:cs typeface="+mn-cs"/>
              </a:rPr>
              <a:t>endeavors</a:t>
            </a: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 to make the patient experience memorable and makes the patient feel like the most important person. Rapport is instantly gained as well as trust. Kelly has an extensive knowledge of wounds and has provided outstanding care for our patients. She has a lot of other strings to her bow which compliments the unit to provide wholistic and evidenced based care. Kelly now has a substantive position which all the staff are delighted as her care and support she also provided to her colleagues during those sad and tense times. We appreciate this immensely and this is echoed throughout. Kelly is a hard worker and has the team player mentality it is very much a can-do attitude and puts in 100% effort in what she does despite trying to manage a very busy homelife and work life.</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62239"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Kelly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a:t>
            </a:r>
            <a:r>
              <a:rPr lang="en-AU" sz="3000" b="1" dirty="0">
                <a:solidFill>
                  <a:prstClr val="white"/>
                </a:solidFill>
                <a:latin typeface="Lucida Calligraphy" panose="03010101010101010101" pitchFamily="66" charset="0"/>
                <a:cs typeface="Dreaming Outloud Script Pro" panose="020F0502020204030204" pitchFamily="66" charset="0"/>
              </a:rPr>
              <a:t>Registered nurse</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9189000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35932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Laura consistently demonstrates exceptional compassion and dedication in her work with women referred to RGH for antenatal care. Laura is currently in an acting position which has increased her workload but still remains as committed to patient care and safeguarding women and their babies. Laura promptly identifies emergency risks early and proactively links women with appropriate support services, advocating for their safety and wellbeing. She goes above and beyond by following up with patients to ensure they remain well supported. Her communication within the multidisciplinary team is outstanding. Despite a demanding workload Laura always makes time to collaborate, ensuring coordinated and holistic care for every woman. Above all Laura's work within RGH demonstrates genuine compassion, committed to taking time to ensure vulnerable women are seen and heard. Laura is truly deserving of a Compassionate Care Award.</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05916"/>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Laura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a:t>
            </a:r>
            <a:r>
              <a:rPr lang="en-AU" sz="3000" b="1" dirty="0">
                <a:solidFill>
                  <a:prstClr val="white"/>
                </a:solidFill>
                <a:latin typeface="Lucida Calligraphy" panose="03010101010101010101" pitchFamily="66" charset="0"/>
                <a:cs typeface="Dreaming Outloud Script Pro" panose="020F0502020204030204" pitchFamily="66" charset="0"/>
              </a:rPr>
              <a:t>Midwife</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1930650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170816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On a busy ED shift, Nic demonstrated exceptional teamwork assisting in four fracture reductions under procedural sedation whilst simultaneously performing his usual workload. Nic enabled the ED doctor to manage the anaesthesia, whilst reducing and plastering the fractures. This kept the senior medical team on the ED floor to keep other patients moving. He helped the ED team enormously and provided excellent patient care. He is a true asset to our ED team.</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611560" y="300563"/>
            <a:ext cx="8388424"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600" b="1" dirty="0">
                <a:solidFill>
                  <a:prstClr val="white"/>
                </a:solidFill>
                <a:latin typeface="Lucida Calligraphy" panose="03010101010101010101" pitchFamily="66" charset="0"/>
                <a:cs typeface="Dreaming Outloud Script Pro" panose="020F0502020204030204" pitchFamily="66" charset="0"/>
              </a:rPr>
              <a:t>Nicholas </a:t>
            </a:r>
            <a:r>
              <a:rPr kumimoji="0" lang="en-AU" sz="26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a:t>
            </a:r>
            <a:r>
              <a:rPr lang="en-AU" sz="2600" b="1" dirty="0">
                <a:solidFill>
                  <a:prstClr val="white"/>
                </a:solidFill>
                <a:latin typeface="Lucida Calligraphy" panose="03010101010101010101" pitchFamily="66" charset="0"/>
                <a:cs typeface="Dreaming Outloud Script Pro" panose="020F0502020204030204" pitchFamily="66" charset="0"/>
              </a:rPr>
              <a:t>Advanced scope physiotherapist</a:t>
            </a:r>
            <a:endParaRPr kumimoji="0" lang="en-AU" sz="26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38716356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143885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Pam goes out of her way to make you welcome from the minute you arrive to the minute you leave. She’s caring, shows compassion and listens to you. No question is too stupid and she always strives to give you an answer. She’s fun to be around and she’s always smiling and laughing. She brightens what is otherwise a dull and stressful day.</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Pamela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a:t>
            </a:r>
            <a:r>
              <a:rPr lang="en-AU" sz="3000" b="1" dirty="0">
                <a:solidFill>
                  <a:prstClr val="white"/>
                </a:solidFill>
                <a:latin typeface="Lucida Calligraphy" panose="03010101010101010101" pitchFamily="66" charset="0"/>
                <a:cs typeface="Dreaming Outloud Script Pro" panose="020F0502020204030204" pitchFamily="66" charset="0"/>
              </a:rPr>
              <a:t>Registered nurse</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29408730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35932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Dr Rafiq’s leadership in Paediatrics and Neonates is defined by compassion, integrity, and a deep commitment to supporting newborns, children, and their families. He created the Neonatal Rapid Access Clinic, giving vulnerable newborns timely care after discharge, easing parental anxiety, and reducing emergency presentations. Leading the Level 2B neonatal service keeps preterm infants close to home, strengthening bonding and reducing family stress. His compassionate approach transformed paediatric outpatients, reducing patient waitlists by 80% and improving access to care. He champions staff wellbeing, fostering a collaborative workforce that delivers high-quality care. Dr Rafiq brings empathy, clarity, and patience, reassuring families and easing fear during difficult moments. His dedication to teaching strengthens staff confidence and family trust. Through his compassionate leadership, Dr Rafiq has improved outcomes and created a culture of dignity and kindness at RGH.</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Dr Rafiq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a:t>
            </a:r>
            <a:r>
              <a:rPr lang="en-AU" sz="3000" b="1" dirty="0">
                <a:solidFill>
                  <a:prstClr val="white"/>
                </a:solidFill>
                <a:latin typeface="Lucida Calligraphy" panose="03010101010101010101" pitchFamily="66" charset="0"/>
                <a:cs typeface="Dreaming Outloud Script Pro" panose="020F0502020204030204" pitchFamily="66" charset="0"/>
              </a:rPr>
              <a:t>Consultant</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20996580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170816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I have had the opportunity to work with Rina multiple times and have always seen her as a cheerful, understanding and supportive nurse to her patients, not just with their medical condition but with the related social issues as well. Not just the patients, her friendly and kind approach towards their families as well is worth mentioning, and they completely trust her. Her same approach within her team as well makes her a special and valuable asset.</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Rina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a:t>
            </a:r>
            <a:r>
              <a:rPr lang="en-AU" sz="3000" b="1" dirty="0">
                <a:solidFill>
                  <a:prstClr val="white"/>
                </a:solidFill>
                <a:latin typeface="Lucida Calligraphy" panose="03010101010101010101" pitchFamily="66" charset="0"/>
                <a:cs typeface="Dreaming Outloud Script Pro" panose="020F0502020204030204" pitchFamily="66" charset="0"/>
              </a:rPr>
              <a:t>Registered nurse</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23425186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35932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Dr Sanjana is a compassionate Oncology Consultant whose leadership has transformed cancer care at RGH. She created the Integrated Cancer Service to ensure vulnerable patients receive safe, equitable care close to home. Her patient-centred model unites medical, allied health, psychosocial, and community partners to support each person with dignity. She developed a free coordination platform, built partnerships that reduced travel burdens, and expanded programs including survivorship clinics and oral chemotherapy monitoring. Her focus on education empowers patients. She listens deeply, values lived experience, and seeks patient voices, including younger people and those marginalised. Known for her empathy and attention to detail, she eases fear and often takes on extra cases to ensure timely care. Her kindness is felt by all she cares for. Dr Sanjana’s dedication to compassionate, equitable cancer care makes her a deserving nominee for a Compassionate Care Award.</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Dr Sanjana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a:t>
            </a:r>
            <a:r>
              <a:rPr lang="en-AU" sz="3000" b="1" dirty="0">
                <a:solidFill>
                  <a:prstClr val="white"/>
                </a:solidFill>
                <a:latin typeface="Lucida Calligraphy" panose="03010101010101010101" pitchFamily="66" charset="0"/>
                <a:cs typeface="Dreaming Outloud Script Pro" panose="020F0502020204030204" pitchFamily="66" charset="0"/>
              </a:rPr>
              <a:t>Consultant</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35128288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19774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Shirley provides exceptional compassion and empathy which she consistently demonstrates well beyond the expectations of her role as an IBD nurse. She understands the burden and challenges of chronic illness and supports her patients above and beyond making them feel truly supported, heard and cared for not just as patients but as people. Shirley creates a sense of safety and trust for individuals who navigate a complex and exhausting healthcare journey. Her dedication does not go unnoticed.</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Shirley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a:t>
            </a:r>
            <a:r>
              <a:rPr lang="en-AU" sz="3000" b="1" dirty="0">
                <a:solidFill>
                  <a:prstClr val="white"/>
                </a:solidFill>
                <a:latin typeface="Lucida Calligraphy" panose="03010101010101010101" pitchFamily="66" charset="0"/>
                <a:cs typeface="Dreaming Outloud Script Pro" panose="020F0502020204030204" pitchFamily="66" charset="0"/>
              </a:rPr>
              <a:t>Clinical nurse</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22947975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35932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Although not patient facing, Sinead embodies compassionate care by strengthening systems and supporting the medical staff who deliver it. Sinead initiated, developed and sustained the </a:t>
            </a:r>
            <a:r>
              <a:rPr kumimoji="0" lang="en-AU" sz="1750" b="0" i="0" u="none" strike="noStrike" kern="1200" cap="none" spc="0" normalizeH="0" baseline="0" noProof="0" dirty="0" err="1">
                <a:ln>
                  <a:noFill/>
                </a:ln>
                <a:solidFill>
                  <a:srgbClr val="5A2476"/>
                </a:solidFill>
                <a:effectLst/>
                <a:uLnTx/>
                <a:uFillTx/>
                <a:latin typeface="Aptos Narrow" panose="020B0004020202020204" pitchFamily="34" charset="0"/>
                <a:ea typeface="+mn-ea"/>
                <a:cs typeface="+mn-cs"/>
              </a:rPr>
              <a:t>RkPG</a:t>
            </a: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 Work Based Assessment program for International Medical Graduates - the first in SMHS - now in its third year. The programs outcomes are exceptional: a 100% success rate, 11 doctors becoming registered medical practitioners, and 6 more commencing in 2026. This directly supports a sustainable medical workforce during a period of significant national shortages. Sinead generously supported PHC and FSFHG in establishing their own programs and her meticulous credentialing work ensures safe, high-quality services for patients. With 28 years of dedicated service, she consistently supports and enables clinicians to provide the best possible care. Though not patient-facing, her impact is deeply patient-centred. Sinead’s compassionate care and public service make her an outstanding nominee for this award.</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05400"/>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Sinead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a:t>
            </a:r>
            <a:r>
              <a:rPr lang="en-AU" sz="3000" b="1" dirty="0">
                <a:solidFill>
                  <a:prstClr val="white"/>
                </a:solidFill>
                <a:latin typeface="Lucida Calligraphy" panose="03010101010101010101" pitchFamily="66" charset="0"/>
                <a:cs typeface="Dreaming Outloud Script Pro" panose="020F0502020204030204" pitchFamily="66" charset="0"/>
              </a:rPr>
              <a:t>Credentialling officer</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39789523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332398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Teegan is truly the heartbeat of our department. Her care extends far beyond clinical excellence, she anchors our team with her mentorship, calm presence, and unwavering empathy. Teegan consistently delivers exceptional paediatric care, drawing on her advanced clinical skills to manage deteriorating and complex patients with confidence. What sets her apart is her ability to transform frightening moments into safe, supported experiences for children and their families. Her compassion is embedded in every interaction, decision and reassurance she offers. She is a trusted for junior staff, not only providing answers but building their confidence and fostering a positive, supportive learning culture within the Emergency Department. Her laugh and warmth bring light to even the toughest days. Teegan is respected and deeply valued colleague. Our department is better because she is in it.</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Teegan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a:t>
            </a:r>
            <a:r>
              <a:rPr lang="en-AU" sz="3000" b="1" dirty="0">
                <a:solidFill>
                  <a:prstClr val="white"/>
                </a:solidFill>
                <a:latin typeface="Lucida Calligraphy" panose="03010101010101010101" pitchFamily="66" charset="0"/>
                <a:cs typeface="Dreaming Outloud Script Pro" panose="020F0502020204030204" pitchFamily="66" charset="0"/>
              </a:rPr>
              <a:t>Clinical nurse</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19695076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251607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Tina was one of the first people I met when I started working in RGH, ICU.  She greeted me with a smile and have since done the same every time I see her.  She shows a lot of pride and dedication in her work.  Focus on what she’s got to do, with a positive attitude, and not what others haven’t done. She is always up for a joke or busy exchanging pleasantries when suitable. I have never heard her complain when nurses create more work or ask for help.  When one of her colleges were having a difficult day, I saw her checking in on her with kind words and a warm hug. But best of all is that she’s brilliant at what she does and keep this ICU clean and tidy. She helps create a great working space.</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45471"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Tina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a:t>
            </a:r>
            <a:r>
              <a:rPr lang="en-AU" sz="3000" b="1" dirty="0">
                <a:solidFill>
                  <a:prstClr val="white"/>
                </a:solidFill>
                <a:latin typeface="Lucida Calligraphy" panose="03010101010101010101" pitchFamily="66" charset="0"/>
                <a:cs typeface="Dreaming Outloud Script Pro" panose="020F0502020204030204" pitchFamily="66" charset="0"/>
              </a:rPr>
              <a:t>Patient service assistant</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Tree>
    <p:extLst>
      <p:ext uri="{BB962C8B-B14F-4D97-AF65-F5344CB8AC3E}">
        <p14:creationId xmlns:p14="http://schemas.microsoft.com/office/powerpoint/2010/main" val="24151475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35932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Chris has been an integral part of the </a:t>
            </a:r>
            <a:r>
              <a:rPr kumimoji="0" lang="en-AU" sz="1750" b="0" i="0" u="none" strike="noStrike" kern="1200" cap="none" spc="0" normalizeH="0" baseline="0" noProof="0" dirty="0" err="1">
                <a:ln>
                  <a:noFill/>
                </a:ln>
                <a:solidFill>
                  <a:srgbClr val="5A2476"/>
                </a:solidFill>
                <a:effectLst/>
                <a:uLnTx/>
                <a:uFillTx/>
                <a:latin typeface="Aptos Narrow" panose="020B0004020202020204" pitchFamily="34" charset="0"/>
                <a:ea typeface="+mn-ea"/>
                <a:cs typeface="+mn-cs"/>
              </a:rPr>
              <a:t>RkPG</a:t>
            </a: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 Physiotherapy team since 2007, and her unwavering compassion has defined every interaction she has with patients and their families. In Community Rehabilitation, she supports complex patients with empathy, patience and genuine human connection. Whether in the multidisciplinary Falls Clinic, outpatient care, or home visits for frail community members, Chris consistently delivers care that is deeply respectful and centred on each person. Her ability to remember patients, their stories and their families - sometimes years later - reflects the sincerity of her commitment. Patients trust her not only for her clinical expertise, but for the warmth, dignity and reassurance she brings to every encounter. Chris extends this same generosity to colleagues, offering guidance, sharing knowledge and fostering a culture where compassionate care is the standard. She exemplifies how physiotherapy can transform lives when skill is paired with humanity.</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Christine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Physiotherapist</a:t>
            </a:r>
          </a:p>
        </p:txBody>
      </p:sp>
    </p:spTree>
    <p:extLst>
      <p:ext uri="{BB962C8B-B14F-4D97-AF65-F5344CB8AC3E}">
        <p14:creationId xmlns:p14="http://schemas.microsoft.com/office/powerpoint/2010/main" val="16780376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35932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I would like to nominate Deb for her outstanding commitment to compassionate care. She takes great pride in ensuring that processes are followed correctly, documentation is accurate, and communication is clear. She is committed to “doing things the right way,” not for the sake of procedure, but because she understands how vital accuracy and reliability are to safe, high quality patient care. Whether speaking with patients, families, or colleagues, Deb treats everyone with kindness, dignity, and professionalism. She consistently demonstrates excellence through her attention to detail, strong organisational skills, and proactive approach to problem solving. Deb works collaboratively with clinical teams ensuring communication flows smoothly. For these reasons I nominate Deb for recognition. Her dedication, professionalism, and genuine compassion make a meaningful difference every day, and her contribution is truly valued by all who work alongside them.</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05916"/>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Deborah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PIMS officer</a:t>
            </a:r>
          </a:p>
        </p:txBody>
      </p:sp>
    </p:spTree>
    <p:extLst>
      <p:ext uri="{BB962C8B-B14F-4D97-AF65-F5344CB8AC3E}">
        <p14:creationId xmlns:p14="http://schemas.microsoft.com/office/powerpoint/2010/main" val="33717294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332398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Geoff’s compassion, integrity, and commitment to staff wellbeing have made a remarkable difference to both my life and our Pharmacy Department. During a very challenging period when I was struggling with major family responsibilities, I was close to reducing my hours or leaving my role. Geoff stepped in with genuine empathy, adjusted my roster fairly, and supported me without judgment. His understanding helped me stay in my role and eased the burden on my family. From my first day at Rockingham Hospital, Geoff has shown consistent kindness and guidance. He treats all staff equally, listens carefully, and creates an environment where everyone feels safe, respected, and supported. Many colleagues have shared similar experiences of how well he responds to their needs in a timely and caring manner. For these reasons, I wholeheartedly nominate Geoff for this award. He is full of compassion.</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683568" y="300563"/>
            <a:ext cx="8388424"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600" b="1" dirty="0">
                <a:solidFill>
                  <a:prstClr val="white"/>
                </a:solidFill>
                <a:latin typeface="Lucida Calligraphy" panose="03010101010101010101" pitchFamily="66" charset="0"/>
                <a:cs typeface="Dreaming Outloud Script Pro" panose="020F0502020204030204" pitchFamily="66" charset="0"/>
              </a:rPr>
              <a:t>Geoffrey </a:t>
            </a:r>
            <a:r>
              <a:rPr kumimoji="0" lang="en-AU" sz="26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Head of Department Pharmacy</a:t>
            </a:r>
          </a:p>
        </p:txBody>
      </p:sp>
    </p:spTree>
    <p:extLst>
      <p:ext uri="{BB962C8B-B14F-4D97-AF65-F5344CB8AC3E}">
        <p14:creationId xmlns:p14="http://schemas.microsoft.com/office/powerpoint/2010/main" val="32066617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35932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Reuben is a skilled senior physiotherapist whose compassionate, patient-centred care has made a significant impact since joining the Rockingham Hospital outpatient physio department. Patients consistently praise his kindness, empathy, and ability to build trust through active listening, reassurance, and collaborative treatment planning. His clinical expertise ensures excellent outcomes, particularly for those with complex conditions, and he supports junior staff to deliver the same high standard of care. Reuben’s commitment to improving patient experience is evident in his work to streamline musculoskeletal waitlists, reducing delays, enhancing access to care and improving the patient experience. His focus has always been clear: provide high-quality, compassionate treatment while improving services for patients. Reuben embodies our values and his warm, dedicated approach has elevated the quality of care within the department. He is truly deserving of this award.</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38519"/>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Reuben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Physiotherapist</a:t>
            </a:r>
          </a:p>
        </p:txBody>
      </p:sp>
    </p:spTree>
    <p:extLst>
      <p:ext uri="{BB962C8B-B14F-4D97-AF65-F5344CB8AC3E}">
        <p14:creationId xmlns:p14="http://schemas.microsoft.com/office/powerpoint/2010/main" val="25066114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36163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She is very hardworking, approachable and kind to the patients.</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303929"/>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err="1">
                <a:solidFill>
                  <a:prstClr val="white"/>
                </a:solidFill>
                <a:latin typeface="Lucida Calligraphy" panose="03010101010101010101" pitchFamily="66" charset="0"/>
                <a:cs typeface="Dreaming Outloud Script Pro" panose="020F0502020204030204" pitchFamily="66" charset="0"/>
              </a:rPr>
              <a:t>Sheral</a:t>
            </a:r>
            <a:r>
              <a:rPr lang="en-AU" sz="3000" b="1" dirty="0">
                <a:solidFill>
                  <a:prstClr val="white"/>
                </a:solidFill>
                <a:latin typeface="Lucida Calligraphy" panose="03010101010101010101" pitchFamily="66" charset="0"/>
                <a:cs typeface="Dreaming Outloud Script Pro" panose="020F0502020204030204" pitchFamily="66" charset="0"/>
              </a:rPr>
              <a:t>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Registered nurse</a:t>
            </a:r>
          </a:p>
        </p:txBody>
      </p:sp>
    </p:spTree>
    <p:extLst>
      <p:ext uri="{BB962C8B-B14F-4D97-AF65-F5344CB8AC3E}">
        <p14:creationId xmlns:p14="http://schemas.microsoft.com/office/powerpoint/2010/main" val="9741426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4CAB5-16BE-BEA5-DE79-7EFB6182677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9F6CBCF-A709-03D5-8D39-DD593A6E726C}"/>
              </a:ext>
            </a:extLst>
          </p:cNvPr>
          <p:cNvSpPr>
            <a:spLocks noGrp="1"/>
          </p:cNvSpPr>
          <p:nvPr>
            <p:ph type="title"/>
          </p:nvPr>
        </p:nvSpPr>
        <p:spPr>
          <a:xfrm>
            <a:off x="2915816" y="2067694"/>
            <a:ext cx="5601077" cy="1368152"/>
          </a:xfrm>
        </p:spPr>
        <p:txBody>
          <a:bodyPr>
            <a:noAutofit/>
          </a:bodyPr>
          <a:lstStyle/>
          <a:p>
            <a:pPr algn="ctr">
              <a:spcAft>
                <a:spcPts val="600"/>
              </a:spcAft>
            </a:pPr>
            <a:r>
              <a:rPr lang="en-AU" sz="6500" b="1" dirty="0"/>
              <a:t>MHS</a:t>
            </a:r>
            <a:br>
              <a:rPr lang="en-AU" sz="6500" b="1" dirty="0"/>
            </a:br>
            <a:r>
              <a:rPr lang="en-AU" sz="6500" b="1" dirty="0"/>
              <a:t>NOMINEES</a:t>
            </a:r>
          </a:p>
        </p:txBody>
      </p:sp>
      <p:sp>
        <p:nvSpPr>
          <p:cNvPr id="4" name="TextBox 3">
            <a:extLst>
              <a:ext uri="{FF2B5EF4-FFF2-40B4-BE49-F238E27FC236}">
                <a16:creationId xmlns:a16="http://schemas.microsoft.com/office/drawing/2014/main" id="{C6E33FBB-A1B9-11FA-B673-0C5D7453E5B2}"/>
              </a:ext>
            </a:extLst>
          </p:cNvPr>
          <p:cNvSpPr txBox="1"/>
          <p:nvPr/>
        </p:nvSpPr>
        <p:spPr>
          <a:xfrm>
            <a:off x="215516" y="278719"/>
            <a:ext cx="87129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
        <p:nvSpPr>
          <p:cNvPr id="6" name="Rectangle 5">
            <a:extLst>
              <a:ext uri="{FF2B5EF4-FFF2-40B4-BE49-F238E27FC236}">
                <a16:creationId xmlns:a16="http://schemas.microsoft.com/office/drawing/2014/main" id="{2BD3F7B4-7EAA-426F-D463-036854AD0F19}"/>
              </a:ext>
            </a:extLst>
          </p:cNvPr>
          <p:cNvSpPr/>
          <p:nvPr/>
        </p:nvSpPr>
        <p:spPr>
          <a:xfrm>
            <a:off x="-1632" y="273253"/>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C9A6B1CE-10A9-04F1-22A0-01EF9C3C341D}"/>
              </a:ext>
            </a:extLst>
          </p:cNvPr>
          <p:cNvSpPr txBox="1"/>
          <p:nvPr/>
        </p:nvSpPr>
        <p:spPr>
          <a:xfrm>
            <a:off x="465912" y="298556"/>
            <a:ext cx="87129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pic>
        <p:nvPicPr>
          <p:cNvPr id="2" name="Picture 1">
            <a:extLst>
              <a:ext uri="{FF2B5EF4-FFF2-40B4-BE49-F238E27FC236}">
                <a16:creationId xmlns:a16="http://schemas.microsoft.com/office/drawing/2014/main" id="{C815F105-8EC5-8DAA-1313-C76B7F9811A5}"/>
              </a:ext>
            </a:extLst>
          </p:cNvPr>
          <p:cNvPicPr>
            <a:picLocks noChangeAspect="1"/>
          </p:cNvPicPr>
          <p:nvPr/>
        </p:nvPicPr>
        <p:blipFill>
          <a:blip r:embed="rId3"/>
          <a:stretch>
            <a:fillRect/>
          </a:stretch>
        </p:blipFill>
        <p:spPr>
          <a:xfrm>
            <a:off x="-108520" y="1347614"/>
            <a:ext cx="3638299" cy="3240360"/>
          </a:xfrm>
          <a:prstGeom prst="rect">
            <a:avLst/>
          </a:prstGeom>
        </p:spPr>
      </p:pic>
    </p:spTree>
    <p:extLst>
      <p:ext uri="{BB962C8B-B14F-4D97-AF65-F5344CB8AC3E}">
        <p14:creationId xmlns:p14="http://schemas.microsoft.com/office/powerpoint/2010/main" val="16917427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116955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Ferne is a compassionate reflective mental health nurse to both patients and colleagues. I experienced a very difficult year with bereavement and Ferne was very supportive and compassionate. She communicates well with others and treats everyone with dignity.</a:t>
            </a:r>
          </a:p>
        </p:txBody>
      </p:sp>
      <p:sp>
        <p:nvSpPr>
          <p:cNvPr id="4" name="TextBox 3">
            <a:extLst>
              <a:ext uri="{FF2B5EF4-FFF2-40B4-BE49-F238E27FC236}">
                <a16:creationId xmlns:a16="http://schemas.microsoft.com/office/drawing/2014/main" id="{24CB6A11-11C1-9A05-F0F1-5BC05B0C7050}"/>
              </a:ext>
            </a:extLst>
          </p:cNvPr>
          <p:cNvSpPr txBox="1"/>
          <p:nvPr/>
        </p:nvSpPr>
        <p:spPr>
          <a:xfrm>
            <a:off x="468160"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611560" y="285175"/>
            <a:ext cx="838842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800" b="1" dirty="0">
                <a:solidFill>
                  <a:prstClr val="white"/>
                </a:solidFill>
                <a:latin typeface="Lucida Calligraphy" panose="03010101010101010101" pitchFamily="66" charset="0"/>
                <a:cs typeface="Dreaming Outloud Script Pro" panose="020F0502020204030204" pitchFamily="66" charset="0"/>
              </a:rPr>
              <a:t>Ferne </a:t>
            </a:r>
            <a:r>
              <a:rPr kumimoji="0" lang="en-AU" sz="28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Community mental health nurse</a:t>
            </a:r>
          </a:p>
        </p:txBody>
      </p:sp>
    </p:spTree>
    <p:extLst>
      <p:ext uri="{BB962C8B-B14F-4D97-AF65-F5344CB8AC3E}">
        <p14:creationId xmlns:p14="http://schemas.microsoft.com/office/powerpoint/2010/main" val="20019134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19774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Dr Simon is a very knowledgeable and caring clinician. Multiple consumers consistently report on his mannerism of feeling heard, supported, listened to and acknowledged. This has a direct impact on the consumers trust within the service, often improving their concordance to treatment and ability to demonstrate a good foundation of understanding for their illness. Additionally, Dr Simon is a supportive team member and often helps provide mentoring, guidance and support to all members of the team.</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27037" y="285175"/>
            <a:ext cx="838842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800" b="1" dirty="0">
                <a:solidFill>
                  <a:prstClr val="white"/>
                </a:solidFill>
                <a:latin typeface="Lucida Calligraphy" panose="03010101010101010101" pitchFamily="66" charset="0"/>
                <a:cs typeface="Dreaming Outloud Script Pro" panose="020F0502020204030204" pitchFamily="66" charset="0"/>
              </a:rPr>
              <a:t>Dr Simon </a:t>
            </a:r>
            <a:r>
              <a:rPr kumimoji="0" lang="en-AU" sz="28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Senior medical practitioner</a:t>
            </a:r>
          </a:p>
        </p:txBody>
      </p:sp>
    </p:spTree>
    <p:extLst>
      <p:ext uri="{BB962C8B-B14F-4D97-AF65-F5344CB8AC3E}">
        <p14:creationId xmlns:p14="http://schemas.microsoft.com/office/powerpoint/2010/main" val="23759199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90024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Steph always goes above and beyond to assist my partner with his mental health issues. She is compassionate and understanding, and she is also a great support to me.</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755576" y="285175"/>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Stephanie </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Registered nurse</a:t>
            </a:r>
          </a:p>
        </p:txBody>
      </p:sp>
    </p:spTree>
    <p:extLst>
      <p:ext uri="{BB962C8B-B14F-4D97-AF65-F5344CB8AC3E}">
        <p14:creationId xmlns:p14="http://schemas.microsoft.com/office/powerpoint/2010/main" val="30921245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C9A7F-D89E-0C0F-6E92-6432A83AA3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10E019-1EF5-916F-E715-B0D9A505CC6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1E1C7BA-4E3A-C79C-6271-8857138D145C}"/>
              </a:ext>
            </a:extLst>
          </p:cNvPr>
          <p:cNvSpPr txBox="1"/>
          <p:nvPr/>
        </p:nvSpPr>
        <p:spPr>
          <a:xfrm>
            <a:off x="787974" y="1059582"/>
            <a:ext cx="7456434" cy="170816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Martin consistently works as a full time OTA at </a:t>
            </a:r>
            <a:r>
              <a:rPr kumimoji="0" lang="en-AU" sz="1750" b="0" i="0" u="none" strike="noStrike" kern="1200" cap="none" spc="0" normalizeH="0" baseline="0" noProof="0" dirty="0" err="1">
                <a:ln>
                  <a:noFill/>
                </a:ln>
                <a:solidFill>
                  <a:srgbClr val="5A2476"/>
                </a:solidFill>
                <a:effectLst/>
                <a:uLnTx/>
                <a:uFillTx/>
                <a:latin typeface="Aptos Narrow" panose="020B0004020202020204" pitchFamily="34" charset="0"/>
                <a:ea typeface="+mn-ea"/>
                <a:cs typeface="+mn-cs"/>
              </a:rPr>
              <a:t>Mimidi</a:t>
            </a: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ea typeface="+mn-ea"/>
                <a:cs typeface="+mn-cs"/>
              </a:rPr>
              <a:t> mental health unit across four wards. He runs groups and works one to one with patients offering them patient led interventions that are respectful, compassionate and often above and beyond his role. The patients often write positive feedback about Martin's work and how he helped them throughout their admission and contributed to their recovery and discharge.</a:t>
            </a:r>
          </a:p>
        </p:txBody>
      </p:sp>
      <p:sp>
        <p:nvSpPr>
          <p:cNvPr id="4" name="TextBox 3">
            <a:extLst>
              <a:ext uri="{FF2B5EF4-FFF2-40B4-BE49-F238E27FC236}">
                <a16:creationId xmlns:a16="http://schemas.microsoft.com/office/drawing/2014/main" id="{24CB6A11-11C1-9A05-F0F1-5BC05B0C70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A945CCE-EC7D-AA00-46FF-844FAA0A4543}"/>
              </a:ext>
            </a:extLst>
          </p:cNvPr>
          <p:cNvSpPr txBox="1"/>
          <p:nvPr/>
        </p:nvSpPr>
        <p:spPr>
          <a:xfrm>
            <a:off x="683568" y="292869"/>
            <a:ext cx="8388424"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700" b="1" dirty="0">
                <a:solidFill>
                  <a:prstClr val="white"/>
                </a:solidFill>
                <a:latin typeface="Lucida Calligraphy" panose="03010101010101010101" pitchFamily="66" charset="0"/>
                <a:cs typeface="Dreaming Outloud Script Pro" panose="020F0502020204030204" pitchFamily="66" charset="0"/>
              </a:rPr>
              <a:t>Martin </a:t>
            </a:r>
            <a:r>
              <a:rPr kumimoji="0" lang="en-AU" sz="27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Occupational therapy assistant</a:t>
            </a:r>
          </a:p>
        </p:txBody>
      </p:sp>
    </p:spTree>
    <p:extLst>
      <p:ext uri="{BB962C8B-B14F-4D97-AF65-F5344CB8AC3E}">
        <p14:creationId xmlns:p14="http://schemas.microsoft.com/office/powerpoint/2010/main" val="26388711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C7029F2-C7FF-487A-A0B2-243A12C8222D}"/>
              </a:ext>
            </a:extLst>
          </p:cNvPr>
          <p:cNvSpPr>
            <a:spLocks noGrp="1"/>
          </p:cNvSpPr>
          <p:nvPr>
            <p:ph type="title"/>
          </p:nvPr>
        </p:nvSpPr>
        <p:spPr>
          <a:xfrm>
            <a:off x="214350" y="2067694"/>
            <a:ext cx="8712968" cy="1368152"/>
          </a:xfrm>
        </p:spPr>
        <p:txBody>
          <a:bodyPr>
            <a:normAutofit fontScale="90000"/>
          </a:bodyPr>
          <a:lstStyle/>
          <a:p>
            <a:pPr algn="ctr"/>
            <a:r>
              <a:rPr lang="en-AU" sz="6700" b="1" dirty="0"/>
              <a:t>CONGRATULATIONS</a:t>
            </a:r>
            <a:br>
              <a:rPr lang="en-AU" sz="6700" dirty="0"/>
            </a:br>
            <a:r>
              <a:rPr lang="en-AU" sz="7200" dirty="0"/>
              <a:t> </a:t>
            </a:r>
            <a:r>
              <a:rPr lang="en-AU" sz="6700" dirty="0"/>
              <a:t>to all nominees and badge winners!</a:t>
            </a:r>
          </a:p>
        </p:txBody>
      </p:sp>
      <p:sp>
        <p:nvSpPr>
          <p:cNvPr id="4" name="TextBox 3">
            <a:extLst>
              <a:ext uri="{FF2B5EF4-FFF2-40B4-BE49-F238E27FC236}">
                <a16:creationId xmlns:a16="http://schemas.microsoft.com/office/drawing/2014/main" id="{7970810F-F18F-4F79-DA19-A9DBF3D03AE3}"/>
              </a:ext>
            </a:extLst>
          </p:cNvPr>
          <p:cNvSpPr txBox="1"/>
          <p:nvPr/>
        </p:nvSpPr>
        <p:spPr>
          <a:xfrm>
            <a:off x="215982" y="319665"/>
            <a:ext cx="8712968" cy="584775"/>
          </a:xfrm>
          <a:prstGeom prst="rect">
            <a:avLst/>
          </a:prstGeom>
          <a:noFill/>
        </p:spPr>
        <p:txBody>
          <a:bodyPr wrap="square" rtlCol="0">
            <a:spAutoFit/>
          </a:bodyPr>
          <a:lstStyle/>
          <a:p>
            <a:r>
              <a:rPr lang="en-AU" sz="3200" dirty="0">
                <a:solidFill>
                  <a:schemeClr val="bg1"/>
                </a:solidFill>
              </a:rPr>
              <a:t>2026 COMPASSIONATE CARE AWARDS</a:t>
            </a:r>
          </a:p>
        </p:txBody>
      </p:sp>
      <p:sp>
        <p:nvSpPr>
          <p:cNvPr id="6" name="Rectangle 5">
            <a:extLst>
              <a:ext uri="{FF2B5EF4-FFF2-40B4-BE49-F238E27FC236}">
                <a16:creationId xmlns:a16="http://schemas.microsoft.com/office/drawing/2014/main" id="{B3E4FA7C-34C0-1C74-2B93-E354959FC23B}"/>
              </a:ext>
            </a:extLst>
          </p:cNvPr>
          <p:cNvSpPr/>
          <p:nvPr/>
        </p:nvSpPr>
        <p:spPr>
          <a:xfrm>
            <a:off x="-1166" y="314199"/>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 name="TextBox 6">
            <a:extLst>
              <a:ext uri="{FF2B5EF4-FFF2-40B4-BE49-F238E27FC236}">
                <a16:creationId xmlns:a16="http://schemas.microsoft.com/office/drawing/2014/main" id="{3B135FFE-94F2-506C-E0BA-9428AA2F5BEB}"/>
              </a:ext>
            </a:extLst>
          </p:cNvPr>
          <p:cNvSpPr txBox="1"/>
          <p:nvPr/>
        </p:nvSpPr>
        <p:spPr>
          <a:xfrm>
            <a:off x="-1166" y="339502"/>
            <a:ext cx="9180512" cy="646331"/>
          </a:xfrm>
          <a:prstGeom prst="rect">
            <a:avLst/>
          </a:prstGeom>
          <a:noFill/>
        </p:spPr>
        <p:txBody>
          <a:bodyPr wrap="square" rtlCol="0">
            <a:spAutoFit/>
          </a:bodyPr>
          <a:lstStyle/>
          <a:p>
            <a:pPr algn="ctr"/>
            <a:r>
              <a:rPr lang="en-AU" sz="3600" dirty="0">
                <a:solidFill>
                  <a:schemeClr val="bg1"/>
                </a:solidFill>
              </a:rPr>
              <a:t>2026 COMPASSIONATE CARE AWARDS</a:t>
            </a:r>
          </a:p>
        </p:txBody>
      </p:sp>
    </p:spTree>
    <p:extLst>
      <p:ext uri="{BB962C8B-B14F-4D97-AF65-F5344CB8AC3E}">
        <p14:creationId xmlns:p14="http://schemas.microsoft.com/office/powerpoint/2010/main" val="505139629"/>
      </p:ext>
    </p:extLst>
  </p:cSld>
  <p:clrMapOvr>
    <a:masterClrMapping/>
  </p:clrMapOvr>
</p:sld>
</file>

<file path=ppt/theme/theme1.xml><?xml version="1.0" encoding="utf-8"?>
<a:theme xmlns:a="http://schemas.openxmlformats.org/drawingml/2006/main" name="FWPLS_Presentation_template">
  <a:themeElements>
    <a:clrScheme name="Custom 4">
      <a:dk1>
        <a:sysClr val="windowText" lastClr="000000"/>
      </a:dk1>
      <a:lt1>
        <a:sysClr val="window" lastClr="FFFFFF"/>
      </a:lt1>
      <a:dk2>
        <a:srgbClr val="464E56"/>
      </a:dk2>
      <a:lt2>
        <a:srgbClr val="FFFFFF"/>
      </a:lt2>
      <a:accent1>
        <a:srgbClr val="5A2476"/>
      </a:accent1>
      <a:accent2>
        <a:srgbClr val="EEE9F1"/>
      </a:accent2>
      <a:accent3>
        <a:srgbClr val="7B5091"/>
      </a:accent3>
      <a:accent4>
        <a:srgbClr val="AC91BA"/>
      </a:accent4>
      <a:accent5>
        <a:srgbClr val="CDBDD6"/>
      </a:accent5>
      <a:accent6>
        <a:srgbClr val="EFF1E8"/>
      </a:accent6>
      <a:hlink>
        <a:srgbClr val="5A2476"/>
      </a:hlink>
      <a:folHlink>
        <a:srgbClr val="6E298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MHS_PowerPoint_template_widescreen" id="{1DE5E840-8D29-404D-B138-AEE821E52E8D}" vid="{2341AC19-1433-4E3E-937C-7E669651237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emplate xmlns="57cb05f5-5187-427c-8d03-80ed6ae7dc40">SMHS</Template>
    <_dlc_DocId xmlns="18ded414-636d-46fe-b9aa-205fb9f4215b">SMHS-465935211-33</_dlc_DocId>
    <_dlc_DocIdUrl xmlns="18ded414-636d-46fe-b9aa-205fb9f4215b">
      <Url>https://wahealthdept.sharepoint.com/sites/smhs-comms/_layouts/15/DocIdRedir.aspx?ID=SMHS-465935211-33</Url>
      <Description>SMHS-465935211-33</Description>
    </_dlc_DocIdUrl>
    <Notes xmlns="57cb05f5-5187-427c-8d03-80ed6ae7dc40">This template includes a cover page</Notes>
    <ReviewDate xmlns="57cb05f5-5187-427c-8d03-80ed6ae7dc40" xsi:nil="true"/>
    <KeyWords xmlns="57cb05f5-5187-427c-8d03-80ed6ae7dc40" xsi:nil="true"/>
    <nb3dc8a0cb7346df93dd60004a8b661f xmlns="57cb05f5-5187-427c-8d03-80ed6ae7dc40">
      <Terms xmlns="http://schemas.microsoft.com/office/infopath/2007/PartnerControls"/>
    </nb3dc8a0cb7346df93dd60004a8b661f>
    <DocumentType xmlns="57cb05f5-5187-427c-8d03-80ed6ae7dc40">Template</DocumentType>
    <TaxCatchAll xmlns="18ded414-636d-46fe-b9aa-205fb9f4215b" xsi:nil="true"/>
    <DateCreated xmlns="57cb05f5-5187-427c-8d03-80ed6ae7dc40" xsi:nil="true"/>
    <lcf76f155ced4ddcb4097134ff3c332f xmlns="57cb05f5-5187-427c-8d03-80ed6ae7dc40">
      <Terms xmlns="http://schemas.microsoft.com/office/infopath/2007/PartnerControls"/>
    </lcf76f155ced4ddcb4097134ff3c332f>
    <Classification xmlns="57cb05f5-5187-427c-8d03-80ed6ae7dc40">OFFICIAL</Classification>
    <DocumentVersion xmlns="57cb05f5-5187-427c-8d03-80ed6ae7dc40" xsi:nil="true"/>
    <DocumentofSignificance xmlns="57cb05f5-5187-427c-8d03-80ed6ae7dc40">true</DocumentofSignificance>
    <Owner xmlns="57cb05f5-5187-427c-8d03-80ed6ae7dc40">
      <UserInfo>
        <DisplayName/>
        <AccountId xsi:nil="true"/>
        <AccountType/>
      </UserInfo>
    </Owner>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20558782E22444F8E6476743C0A7A47" ma:contentTypeVersion="24" ma:contentTypeDescription="Create a new document." ma:contentTypeScope="" ma:versionID="20a9732edde04943906efa17cff1c9b2">
  <xsd:schema xmlns:xsd="http://www.w3.org/2001/XMLSchema" xmlns:xs="http://www.w3.org/2001/XMLSchema" xmlns:p="http://schemas.microsoft.com/office/2006/metadata/properties" xmlns:ns2="18ded414-636d-46fe-b9aa-205fb9f4215b" xmlns:ns3="57cb05f5-5187-427c-8d03-80ed6ae7dc40" targetNamespace="http://schemas.microsoft.com/office/2006/metadata/properties" ma:root="true" ma:fieldsID="eab610b726b975cf762f51c5bef80fc5" ns2:_="" ns3:_="">
    <xsd:import namespace="18ded414-636d-46fe-b9aa-205fb9f4215b"/>
    <xsd:import namespace="57cb05f5-5187-427c-8d03-80ed6ae7dc40"/>
    <xsd:element name="properties">
      <xsd:complexType>
        <xsd:sequence>
          <xsd:element name="documentManagement">
            <xsd:complexType>
              <xsd:all>
                <xsd:element ref="ns2:_dlc_DocId" minOccurs="0"/>
                <xsd:element ref="ns2:_dlc_DocIdUrl" minOccurs="0"/>
                <xsd:element ref="ns2:_dlc_DocIdPersistId" minOccurs="0"/>
                <xsd:element ref="ns3:Template" minOccurs="0"/>
                <xsd:element ref="ns3:MediaServiceMetadata" minOccurs="0"/>
                <xsd:element ref="ns3:MediaServiceFastMetadata" minOccurs="0"/>
                <xsd:element ref="ns3:MediaServiceSearchProperties" minOccurs="0"/>
                <xsd:element ref="ns3:MediaServiceObjectDetectorVersions" minOccurs="0"/>
                <xsd:element ref="ns3:Note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DocumentType" minOccurs="0"/>
                <xsd:element ref="ns3:Owner" minOccurs="0"/>
                <xsd:element ref="ns3:Classification" minOccurs="0"/>
                <xsd:element ref="ns3:DocumentofSignificance" minOccurs="0"/>
                <xsd:element ref="ns3:DateCreated" minOccurs="0"/>
                <xsd:element ref="ns3:ReviewDate" minOccurs="0"/>
                <xsd:element ref="ns3:KeyWords" minOccurs="0"/>
                <xsd:element ref="ns3:DocumentVersion" minOccurs="0"/>
                <xsd:element ref="ns3:nb3dc8a0cb7346df93dd60004a8b661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ded414-636d-46fe-b9aa-205fb9f4215b"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9" nillable="true" ma:displayName="Taxonomy Catch All Column" ma:hidden="true" ma:list="{229dd0c8-2a07-470b-b6e4-83792a8d6dd3}" ma:internalName="TaxCatchAll" ma:showField="CatchAllData" ma:web="18ded414-636d-46fe-b9aa-205fb9f4215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7cb05f5-5187-427c-8d03-80ed6ae7dc40" elementFormDefault="qualified">
    <xsd:import namespace="http://schemas.microsoft.com/office/2006/documentManagement/types"/>
    <xsd:import namespace="http://schemas.microsoft.com/office/infopath/2007/PartnerControls"/>
    <xsd:element name="Template" ma:index="11" nillable="true" ma:displayName="SMHS Site" ma:format="Dropdown" ma:internalName="Template">
      <xsd:simpleType>
        <xsd:restriction base="dms:Choice">
          <xsd:enumeration value="SMHS"/>
          <xsd:enumeration value="FSFHG"/>
          <xsd:enumeration value="RkPG"/>
          <xsd:enumeration value="Email signature"/>
          <xsd:enumeration value="Zoom background"/>
          <xsd:enumeration value="PHC Transformation"/>
          <xsd:enumeration value="PHC"/>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Notes" ma:index="16" nillable="true" ma:displayName="Notes" ma:format="Dropdown" ma:internalName="Notes">
      <xsd:simpleType>
        <xsd:restriction base="dms:Text">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9ad0fa5-9aee-46f1-99a6-b97bf4de3bd4"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DocumentType" ma:index="24" nillable="true" ma:displayName="Document Type" ma:format="Dropdown" ma:internalName="DocumentType">
      <xsd:simpleType>
        <xsd:restriction base="dms:Choice">
          <xsd:enumeration value="Template"/>
        </xsd:restriction>
      </xsd:simpleType>
    </xsd:element>
    <xsd:element name="Owner" ma:index="25" nillable="true" ma:displayName="Owner" ma:format="Dropdown" ma:list="UserInfo" ma:SharePointGroup="0"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lassification" ma:index="26" nillable="true" ma:displayName="Classification" ma:format="Dropdown" ma:internalName="Classification">
      <xsd:simpleType>
        <xsd:restriction base="dms:Choice">
          <xsd:enumeration value="UNOFFICIAL"/>
          <xsd:enumeration value="OFFICIAL"/>
          <xsd:enumeration value="OFFICIAL sensitive"/>
        </xsd:restriction>
      </xsd:simpleType>
    </xsd:element>
    <xsd:element name="DocumentofSignificance" ma:index="27" nillable="true" ma:displayName="Document of Significance" ma:default="1" ma:format="Dropdown" ma:internalName="DocumentofSignificance">
      <xsd:simpleType>
        <xsd:restriction base="dms:Boolean"/>
      </xsd:simpleType>
    </xsd:element>
    <xsd:element name="DateCreated" ma:index="28" nillable="true" ma:displayName="Date Created" ma:format="DateOnly" ma:internalName="DateCreated">
      <xsd:simpleType>
        <xsd:restriction base="dms:DateTime"/>
      </xsd:simpleType>
    </xsd:element>
    <xsd:element name="ReviewDate" ma:index="29" nillable="true" ma:displayName="Review Date" ma:format="DateOnly" ma:internalName="ReviewDate">
      <xsd:simpleType>
        <xsd:restriction base="dms:DateTime"/>
      </xsd:simpleType>
    </xsd:element>
    <xsd:element name="KeyWords" ma:index="30" nillable="true" ma:displayName="Key Words" ma:format="Dropdown" ma:internalName="KeyWords">
      <xsd:simpleType>
        <xsd:restriction base="dms:Text">
          <xsd:maxLength value="255"/>
        </xsd:restriction>
      </xsd:simpleType>
    </xsd:element>
    <xsd:element name="DocumentVersion" ma:index="31" nillable="true" ma:displayName="Document Version" ma:default="1.0" ma:format="Dropdown" ma:internalName="DocumentVersion" ma:percentage="FALSE">
      <xsd:simpleType>
        <xsd:restriction base="dms:Number"/>
      </xsd:simpleType>
    </xsd:element>
    <xsd:element name="nb3dc8a0cb7346df93dd60004a8b661f" ma:index="33" nillable="true" ma:taxonomy="true" ma:internalName="nb3dc8a0cb7346df93dd60004a8b661f" ma:taxonomyFieldName="Managed_x0020_Metadata" ma:displayName="Managed Metadata" ma:default="" ma:fieldId="{7b3dc8a0-cb73-46df-93dd-60004a8b661f}" ma:sspId="c9ad0fa5-9aee-46f1-99a6-b97bf4de3bd4" ma:termSetId="8ed8c9ea-7052-4c1d-a4d7-b9c10bffea6f" ma:anchorId="00000000-0000-0000-0000-000000000000"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3936BD0-DF6A-45C0-80F4-79CB8D974CD4}">
  <ds:schemaRefs>
    <ds:schemaRef ds:uri="http://purl.org/dc/terms/"/>
    <ds:schemaRef ds:uri="http://www.w3.org/XML/1998/namespace"/>
    <ds:schemaRef ds:uri="http://schemas.microsoft.com/sharepoint/v3"/>
    <ds:schemaRef ds:uri="http://purl.org/dc/dcmitype/"/>
    <ds:schemaRef ds:uri="http://schemas.openxmlformats.org/package/2006/metadata/core-properties"/>
    <ds:schemaRef ds:uri="http://schemas.microsoft.com/office/2006/metadata/properties"/>
    <ds:schemaRef ds:uri="http://schemas.microsoft.com/office/2006/documentManagement/types"/>
    <ds:schemaRef ds:uri="http://schemas.microsoft.com/office/infopath/2007/PartnerControls"/>
    <ds:schemaRef ds:uri="http://purl.org/dc/elements/1.1/"/>
    <ds:schemaRef ds:uri="57cb05f5-5187-427c-8d03-80ed6ae7dc40"/>
    <ds:schemaRef ds:uri="18ded414-636d-46fe-b9aa-205fb9f4215b"/>
  </ds:schemaRefs>
</ds:datastoreItem>
</file>

<file path=customXml/itemProps2.xml><?xml version="1.0" encoding="utf-8"?>
<ds:datastoreItem xmlns:ds="http://schemas.openxmlformats.org/officeDocument/2006/customXml" ds:itemID="{08E6CA68-7B19-42B2-901C-0B0255FB16BF}">
  <ds:schemaRefs>
    <ds:schemaRef ds:uri="http://schemas.microsoft.com/sharepoint/events"/>
  </ds:schemaRefs>
</ds:datastoreItem>
</file>

<file path=customXml/itemProps3.xml><?xml version="1.0" encoding="utf-8"?>
<ds:datastoreItem xmlns:ds="http://schemas.openxmlformats.org/officeDocument/2006/customXml" ds:itemID="{AE06070B-41EE-47C8-ABB7-1D4D0C0EB52D}">
  <ds:schemaRefs>
    <ds:schemaRef ds:uri="http://schemas.microsoft.com/sharepoint/v3/contenttype/forms"/>
  </ds:schemaRefs>
</ds:datastoreItem>
</file>

<file path=customXml/itemProps4.xml><?xml version="1.0" encoding="utf-8"?>
<ds:datastoreItem xmlns:ds="http://schemas.openxmlformats.org/officeDocument/2006/customXml" ds:itemID="{FD3BDB8A-0056-4E8A-A890-78E18F9D3D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ded414-636d-46fe-b9aa-205fb9f4215b"/>
    <ds:schemaRef ds:uri="57cb05f5-5187-427c-8d03-80ed6ae7dc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SMHS_CCA Presentation FSH</Template>
  <TotalTime>555</TotalTime>
  <Words>7071</Words>
  <Application>Microsoft Office PowerPoint</Application>
  <PresentationFormat>On-screen Show (16:9)</PresentationFormat>
  <Paragraphs>129</Paragraphs>
  <Slides>59</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59</vt:i4>
      </vt:variant>
    </vt:vector>
  </HeadingPairs>
  <TitlesOfParts>
    <vt:vector size="64" baseType="lpstr">
      <vt:lpstr>Aptos Narrow</vt:lpstr>
      <vt:lpstr>Arial</vt:lpstr>
      <vt:lpstr>Calibri</vt:lpstr>
      <vt:lpstr>Lucida Calligraphy</vt:lpstr>
      <vt:lpstr>FWPLS_Presentation_template</vt:lpstr>
      <vt:lpstr>SMHS Compassionate Care Awards 2026</vt:lpstr>
      <vt:lpstr>RkPG BADGE  WINNERS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MHS BADGE  WINNERS</vt:lpstr>
      <vt:lpstr>PowerPoint Presentation</vt:lpstr>
      <vt:lpstr>RkPG NOMINEES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MHS NOMINEES</vt:lpstr>
      <vt:lpstr>PowerPoint Presentation</vt:lpstr>
      <vt:lpstr>PowerPoint Presentation</vt:lpstr>
      <vt:lpstr>PowerPoint Presentation</vt:lpstr>
      <vt:lpstr>PowerPoint Presentation</vt:lpstr>
      <vt:lpstr>CONGRATULATIONS  to all nominees and badge winners!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King, Melissa</dc:creator>
  <cp:keywords>FWPLS;public lecture;template;SMHS;South Metropolitan Health Service</cp:keywords>
  <cp:lastModifiedBy>Michelsen, Nicole</cp:lastModifiedBy>
  <cp:revision>44</cp:revision>
  <dcterms:created xsi:type="dcterms:W3CDTF">2025-04-22T00:53:47Z</dcterms:created>
  <dcterms:modified xsi:type="dcterms:W3CDTF">2026-05-04T06:33:07Z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0x010100D20558782E22444F8E6476743C0A7A47</vt:lpwstr>
  </property>
  <property fmtid="{D5CDD505-2E9C-101B-9397-08002B2CF9AE}" pid="3" name="_dlc_DocIdItemGuid">
    <vt:lpwstr>e723eb32-15ce-45fb-bade-9f7866ce1c5a</vt:lpwstr>
  </property>
</Properties>
</file>