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8"/>
  </p:notesMasterIdLst>
  <p:sldIdLst>
    <p:sldId id="256" r:id="rId6"/>
    <p:sldId id="518" r:id="rId7"/>
    <p:sldId id="444" r:id="rId8"/>
    <p:sldId id="475" r:id="rId9"/>
    <p:sldId id="473" r:id="rId10"/>
    <p:sldId id="474" r:id="rId11"/>
    <p:sldId id="476" r:id="rId12"/>
    <p:sldId id="538" r:id="rId13"/>
    <p:sldId id="543" r:id="rId14"/>
    <p:sldId id="540" r:id="rId15"/>
    <p:sldId id="523" r:id="rId16"/>
    <p:sldId id="542" r:id="rId17"/>
    <p:sldId id="517" r:id="rId18"/>
    <p:sldId id="539" r:id="rId19"/>
    <p:sldId id="520" r:id="rId20"/>
    <p:sldId id="521" r:id="rId21"/>
    <p:sldId id="522" r:id="rId22"/>
    <p:sldId id="524" r:id="rId23"/>
    <p:sldId id="525" r:id="rId24"/>
    <p:sldId id="526" r:id="rId25"/>
    <p:sldId id="527" r:id="rId26"/>
    <p:sldId id="528" r:id="rId27"/>
    <p:sldId id="529" r:id="rId28"/>
    <p:sldId id="530" r:id="rId29"/>
    <p:sldId id="531" r:id="rId30"/>
    <p:sldId id="532" r:id="rId31"/>
    <p:sldId id="533" r:id="rId32"/>
    <p:sldId id="534" r:id="rId33"/>
    <p:sldId id="535" r:id="rId34"/>
    <p:sldId id="536" r:id="rId35"/>
    <p:sldId id="537" r:id="rId36"/>
    <p:sldId id="388" r:id="rId3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2476"/>
    <a:srgbClr val="A0268E"/>
    <a:srgbClr val="000000"/>
    <a:srgbClr val="9999FF"/>
    <a:srgbClr val="FFFFCC"/>
    <a:srgbClr val="33B6FF"/>
    <a:srgbClr val="6666FF"/>
    <a:srgbClr val="A20000"/>
    <a:srgbClr val="CC00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332" autoAdjust="0"/>
  </p:normalViewPr>
  <p:slideViewPr>
    <p:cSldViewPr>
      <p:cViewPr varScale="1">
        <p:scale>
          <a:sx n="147" d="100"/>
          <a:sy n="147" d="100"/>
        </p:scale>
        <p:origin x="546" y="12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413DDA-3540-412D-9B33-25C81321D3C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AD73B45-4E32-4033-B48B-5EF0E34FA142}">
      <dgm:prSet custT="1"/>
      <dgm:spPr/>
      <dgm:t>
        <a:bodyPr/>
        <a:lstStyle/>
        <a:p>
          <a:r>
            <a:rPr lang="en-US" sz="2000" b="0" dirty="0">
              <a:latin typeface="Arial" panose="020B0604020202020204" pitchFamily="34" charset="0"/>
              <a:cs typeface="Arial" panose="020B0604020202020204" pitchFamily="34" charset="0"/>
            </a:rPr>
            <a:t>xxx</a:t>
          </a:r>
        </a:p>
      </dgm:t>
    </dgm:pt>
    <dgm:pt modelId="{636BB728-73DC-46F6-B7F7-6C5CBBA5448E}" type="parTrans" cxnId="{C5C1C82D-3DC0-4860-867A-146C0A0C6221}">
      <dgm:prSet/>
      <dgm:spPr/>
      <dgm:t>
        <a:bodyPr/>
        <a:lstStyle/>
        <a:p>
          <a:endParaRPr lang="en-US"/>
        </a:p>
      </dgm:t>
    </dgm:pt>
    <dgm:pt modelId="{B3F1FC84-5C7C-4DBD-8FAB-F0EE3CCC88FA}" type="sibTrans" cxnId="{C5C1C82D-3DC0-4860-867A-146C0A0C6221}">
      <dgm:prSet/>
      <dgm:spPr/>
      <dgm:t>
        <a:bodyPr/>
        <a:lstStyle/>
        <a:p>
          <a:endParaRPr lang="en-US"/>
        </a:p>
      </dgm:t>
    </dgm:pt>
    <dgm:pt modelId="{6D81B059-1AA9-42A3-B321-06F4EDDEE1F0}">
      <dgm:prSet custT="1"/>
      <dgm:spPr/>
      <dgm:t>
        <a:bodyPr/>
        <a:lstStyle/>
        <a:p>
          <a:r>
            <a:rPr lang="en-US" sz="2000">
              <a:latin typeface="Arial" panose="020B0604020202020204" pitchFamily="34" charset="0"/>
              <a:cs typeface="Arial" panose="020B0604020202020204" pitchFamily="34" charset="0"/>
            </a:rPr>
            <a:t>xxx</a:t>
          </a:r>
        </a:p>
      </dgm:t>
    </dgm:pt>
    <dgm:pt modelId="{742B3B9A-4792-40EB-B3ED-C01B5D91C3A1}" type="parTrans" cxnId="{7A34474D-F9B1-4B2A-93A8-4269594E381E}">
      <dgm:prSet/>
      <dgm:spPr/>
      <dgm:t>
        <a:bodyPr/>
        <a:lstStyle/>
        <a:p>
          <a:endParaRPr lang="en-US"/>
        </a:p>
      </dgm:t>
    </dgm:pt>
    <dgm:pt modelId="{4366D126-7536-4AA1-82FE-542031CEBE68}" type="sibTrans" cxnId="{7A34474D-F9B1-4B2A-93A8-4269594E381E}">
      <dgm:prSet/>
      <dgm:spPr/>
      <dgm:t>
        <a:bodyPr/>
        <a:lstStyle/>
        <a:p>
          <a:endParaRPr lang="en-US"/>
        </a:p>
      </dgm:t>
    </dgm:pt>
    <dgm:pt modelId="{1D5032BE-745B-4965-BFB5-5A08EDF3119B}">
      <dgm:prSet custT="1"/>
      <dgm:spPr/>
      <dgm:t>
        <a:bodyPr/>
        <a:lstStyle/>
        <a:p>
          <a:r>
            <a:rPr lang="en-US" sz="2000">
              <a:latin typeface="Arial" panose="020B0604020202020204" pitchFamily="34" charset="0"/>
              <a:cs typeface="Arial" panose="020B0604020202020204" pitchFamily="34" charset="0"/>
            </a:rPr>
            <a:t>xxx</a:t>
          </a:r>
        </a:p>
      </dgm:t>
    </dgm:pt>
    <dgm:pt modelId="{D9B41053-907E-45CE-9B4C-439E33664720}" type="parTrans" cxnId="{C52D8B11-398A-4944-B203-7169C5E4C73C}">
      <dgm:prSet/>
      <dgm:spPr/>
      <dgm:t>
        <a:bodyPr/>
        <a:lstStyle/>
        <a:p>
          <a:endParaRPr lang="en-US"/>
        </a:p>
      </dgm:t>
    </dgm:pt>
    <dgm:pt modelId="{21AB6072-BF3D-44BA-A567-4E72441B45AA}" type="sibTrans" cxnId="{C52D8B11-398A-4944-B203-7169C5E4C73C}">
      <dgm:prSet/>
      <dgm:spPr/>
      <dgm:t>
        <a:bodyPr/>
        <a:lstStyle/>
        <a:p>
          <a:endParaRPr lang="en-US"/>
        </a:p>
      </dgm:t>
    </dgm:pt>
    <dgm:pt modelId="{0AAE38BA-8751-4D27-933B-6AC61AA920DE}">
      <dgm:prSet custT="1"/>
      <dgm:spPr/>
      <dgm:t>
        <a:bodyPr/>
        <a:lstStyle/>
        <a:p>
          <a:r>
            <a:rPr lang="en-US" sz="2000">
              <a:latin typeface="Arial" panose="020B0604020202020204" pitchFamily="34" charset="0"/>
              <a:cs typeface="Arial" panose="020B0604020202020204" pitchFamily="34" charset="0"/>
            </a:rPr>
            <a:t>xxx</a:t>
          </a:r>
        </a:p>
      </dgm:t>
    </dgm:pt>
    <dgm:pt modelId="{C3BA309C-C757-4A22-9B92-391CB0F1F603}" type="parTrans" cxnId="{483341B7-23D3-4242-9F7E-EA04FE8176AF}">
      <dgm:prSet/>
      <dgm:spPr/>
      <dgm:t>
        <a:bodyPr/>
        <a:lstStyle/>
        <a:p>
          <a:endParaRPr lang="en-US"/>
        </a:p>
      </dgm:t>
    </dgm:pt>
    <dgm:pt modelId="{838B6BC2-B241-4B6D-904A-2C1152968217}" type="sibTrans" cxnId="{483341B7-23D3-4242-9F7E-EA04FE8176AF}">
      <dgm:prSet/>
      <dgm:spPr/>
      <dgm:t>
        <a:bodyPr/>
        <a:lstStyle/>
        <a:p>
          <a:endParaRPr lang="en-US"/>
        </a:p>
      </dgm:t>
    </dgm:pt>
    <dgm:pt modelId="{48E03AD0-939A-43E0-814E-C9AED1C6D87F}" type="pres">
      <dgm:prSet presAssocID="{8E413DDA-3540-412D-9B33-25C81321D3CB}" presName="linear" presStyleCnt="0">
        <dgm:presLayoutVars>
          <dgm:animLvl val="lvl"/>
          <dgm:resizeHandles val="exact"/>
        </dgm:presLayoutVars>
      </dgm:prSet>
      <dgm:spPr/>
    </dgm:pt>
    <dgm:pt modelId="{D0FAEF0D-2600-407D-849E-E5EADBA1135B}" type="pres">
      <dgm:prSet presAssocID="{CAD73B45-4E32-4033-B48B-5EF0E34FA142}" presName="parentText" presStyleLbl="node1" presStyleIdx="0" presStyleCnt="4">
        <dgm:presLayoutVars>
          <dgm:chMax val="0"/>
          <dgm:bulletEnabled val="1"/>
        </dgm:presLayoutVars>
      </dgm:prSet>
      <dgm:spPr/>
    </dgm:pt>
    <dgm:pt modelId="{8F13FBB3-D1BC-42E0-BE6E-1B57C74DCCE3}" type="pres">
      <dgm:prSet presAssocID="{B3F1FC84-5C7C-4DBD-8FAB-F0EE3CCC88FA}" presName="spacer" presStyleCnt="0"/>
      <dgm:spPr/>
    </dgm:pt>
    <dgm:pt modelId="{8C50CCF0-203A-4C46-A5AE-F85B3C986BF4}" type="pres">
      <dgm:prSet presAssocID="{6D81B059-1AA9-42A3-B321-06F4EDDEE1F0}" presName="parentText" presStyleLbl="node1" presStyleIdx="1" presStyleCnt="4">
        <dgm:presLayoutVars>
          <dgm:chMax val="0"/>
          <dgm:bulletEnabled val="1"/>
        </dgm:presLayoutVars>
      </dgm:prSet>
      <dgm:spPr/>
    </dgm:pt>
    <dgm:pt modelId="{0E4FA90B-6E3A-4253-9BAA-DF235AA88853}" type="pres">
      <dgm:prSet presAssocID="{4366D126-7536-4AA1-82FE-542031CEBE68}" presName="spacer" presStyleCnt="0"/>
      <dgm:spPr/>
    </dgm:pt>
    <dgm:pt modelId="{8B5C3469-3D29-4180-AE07-392776E245C6}" type="pres">
      <dgm:prSet presAssocID="{1D5032BE-745B-4965-BFB5-5A08EDF3119B}" presName="parentText" presStyleLbl="node1" presStyleIdx="2" presStyleCnt="4">
        <dgm:presLayoutVars>
          <dgm:chMax val="0"/>
          <dgm:bulletEnabled val="1"/>
        </dgm:presLayoutVars>
      </dgm:prSet>
      <dgm:spPr/>
    </dgm:pt>
    <dgm:pt modelId="{88180105-FC33-4A30-A971-34F311E4433F}" type="pres">
      <dgm:prSet presAssocID="{21AB6072-BF3D-44BA-A567-4E72441B45AA}" presName="spacer" presStyleCnt="0"/>
      <dgm:spPr/>
    </dgm:pt>
    <dgm:pt modelId="{6DEA253F-65D3-4A09-A9A6-BFE7EEF04110}" type="pres">
      <dgm:prSet presAssocID="{0AAE38BA-8751-4D27-933B-6AC61AA920DE}" presName="parentText" presStyleLbl="node1" presStyleIdx="3" presStyleCnt="4">
        <dgm:presLayoutVars>
          <dgm:chMax val="0"/>
          <dgm:bulletEnabled val="1"/>
        </dgm:presLayoutVars>
      </dgm:prSet>
      <dgm:spPr/>
    </dgm:pt>
  </dgm:ptLst>
  <dgm:cxnLst>
    <dgm:cxn modelId="{C52D8B11-398A-4944-B203-7169C5E4C73C}" srcId="{8E413DDA-3540-412D-9B33-25C81321D3CB}" destId="{1D5032BE-745B-4965-BFB5-5A08EDF3119B}" srcOrd="2" destOrd="0" parTransId="{D9B41053-907E-45CE-9B4C-439E33664720}" sibTransId="{21AB6072-BF3D-44BA-A567-4E72441B45AA}"/>
    <dgm:cxn modelId="{C5C1C82D-3DC0-4860-867A-146C0A0C6221}" srcId="{8E413DDA-3540-412D-9B33-25C81321D3CB}" destId="{CAD73B45-4E32-4033-B48B-5EF0E34FA142}" srcOrd="0" destOrd="0" parTransId="{636BB728-73DC-46F6-B7F7-6C5CBBA5448E}" sibTransId="{B3F1FC84-5C7C-4DBD-8FAB-F0EE3CCC88FA}"/>
    <dgm:cxn modelId="{07CE5E3F-2711-40D5-9598-CEFA9BA2D763}" type="presOf" srcId="{0AAE38BA-8751-4D27-933B-6AC61AA920DE}" destId="{6DEA253F-65D3-4A09-A9A6-BFE7EEF04110}" srcOrd="0" destOrd="0" presId="urn:microsoft.com/office/officeart/2005/8/layout/vList2"/>
    <dgm:cxn modelId="{7A34474D-F9B1-4B2A-93A8-4269594E381E}" srcId="{8E413DDA-3540-412D-9B33-25C81321D3CB}" destId="{6D81B059-1AA9-42A3-B321-06F4EDDEE1F0}" srcOrd="1" destOrd="0" parTransId="{742B3B9A-4792-40EB-B3ED-C01B5D91C3A1}" sibTransId="{4366D126-7536-4AA1-82FE-542031CEBE68}"/>
    <dgm:cxn modelId="{78933A6E-9CBA-4529-BAA5-AF9328BD4B26}" type="presOf" srcId="{8E413DDA-3540-412D-9B33-25C81321D3CB}" destId="{48E03AD0-939A-43E0-814E-C9AED1C6D87F}" srcOrd="0" destOrd="0" presId="urn:microsoft.com/office/officeart/2005/8/layout/vList2"/>
    <dgm:cxn modelId="{169CDC7A-0B42-47A8-A9DD-E7F34819FF87}" type="presOf" srcId="{CAD73B45-4E32-4033-B48B-5EF0E34FA142}" destId="{D0FAEF0D-2600-407D-849E-E5EADBA1135B}" srcOrd="0" destOrd="0" presId="urn:microsoft.com/office/officeart/2005/8/layout/vList2"/>
    <dgm:cxn modelId="{BA3F2F80-097A-4AEC-9339-0B5241A24271}" type="presOf" srcId="{6D81B059-1AA9-42A3-B321-06F4EDDEE1F0}" destId="{8C50CCF0-203A-4C46-A5AE-F85B3C986BF4}" srcOrd="0" destOrd="0" presId="urn:microsoft.com/office/officeart/2005/8/layout/vList2"/>
    <dgm:cxn modelId="{0DE42DB5-E26C-4E8B-8D1B-FF74114F3703}" type="presOf" srcId="{1D5032BE-745B-4965-BFB5-5A08EDF3119B}" destId="{8B5C3469-3D29-4180-AE07-392776E245C6}" srcOrd="0" destOrd="0" presId="urn:microsoft.com/office/officeart/2005/8/layout/vList2"/>
    <dgm:cxn modelId="{483341B7-23D3-4242-9F7E-EA04FE8176AF}" srcId="{8E413DDA-3540-412D-9B33-25C81321D3CB}" destId="{0AAE38BA-8751-4D27-933B-6AC61AA920DE}" srcOrd="3" destOrd="0" parTransId="{C3BA309C-C757-4A22-9B92-391CB0F1F603}" sibTransId="{838B6BC2-B241-4B6D-904A-2C1152968217}"/>
    <dgm:cxn modelId="{E41BF9CD-657C-4557-BA6F-1D6EC6569033}" type="presParOf" srcId="{48E03AD0-939A-43E0-814E-C9AED1C6D87F}" destId="{D0FAEF0D-2600-407D-849E-E5EADBA1135B}" srcOrd="0" destOrd="0" presId="urn:microsoft.com/office/officeart/2005/8/layout/vList2"/>
    <dgm:cxn modelId="{0E586815-D38C-4BC4-A38A-13B2E04EBFDA}" type="presParOf" srcId="{48E03AD0-939A-43E0-814E-C9AED1C6D87F}" destId="{8F13FBB3-D1BC-42E0-BE6E-1B57C74DCCE3}" srcOrd="1" destOrd="0" presId="urn:microsoft.com/office/officeart/2005/8/layout/vList2"/>
    <dgm:cxn modelId="{A46005F5-7B33-4169-8214-C295D554E2AD}" type="presParOf" srcId="{48E03AD0-939A-43E0-814E-C9AED1C6D87F}" destId="{8C50CCF0-203A-4C46-A5AE-F85B3C986BF4}" srcOrd="2" destOrd="0" presId="urn:microsoft.com/office/officeart/2005/8/layout/vList2"/>
    <dgm:cxn modelId="{BA4D456A-D301-489C-B37A-0F6D6657EEFD}" type="presParOf" srcId="{48E03AD0-939A-43E0-814E-C9AED1C6D87F}" destId="{0E4FA90B-6E3A-4253-9BAA-DF235AA88853}" srcOrd="3" destOrd="0" presId="urn:microsoft.com/office/officeart/2005/8/layout/vList2"/>
    <dgm:cxn modelId="{0EAD1373-021F-49B1-B2CF-B0232BD9900A}" type="presParOf" srcId="{48E03AD0-939A-43E0-814E-C9AED1C6D87F}" destId="{8B5C3469-3D29-4180-AE07-392776E245C6}" srcOrd="4" destOrd="0" presId="urn:microsoft.com/office/officeart/2005/8/layout/vList2"/>
    <dgm:cxn modelId="{89A0B7DF-E2EA-40B8-9D05-AD5F49A93965}" type="presParOf" srcId="{48E03AD0-939A-43E0-814E-C9AED1C6D87F}" destId="{88180105-FC33-4A30-A971-34F311E4433F}" srcOrd="5" destOrd="0" presId="urn:microsoft.com/office/officeart/2005/8/layout/vList2"/>
    <dgm:cxn modelId="{BF5305DD-0134-4C4F-B217-7353C0DD1E67}" type="presParOf" srcId="{48E03AD0-939A-43E0-814E-C9AED1C6D87F}" destId="{6DEA253F-65D3-4A09-A9A6-BFE7EEF0411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AEF0D-2600-407D-849E-E5EADBA1135B}">
      <dsp:nvSpPr>
        <dsp:cNvPr id="0" name=""/>
        <dsp:cNvSpPr/>
      </dsp:nvSpPr>
      <dsp:spPr>
        <a:xfrm>
          <a:off x="0" y="29267"/>
          <a:ext cx="4038600" cy="730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kern="1200" dirty="0">
              <a:latin typeface="Arial" panose="020B0604020202020204" pitchFamily="34" charset="0"/>
              <a:cs typeface="Arial" panose="020B0604020202020204" pitchFamily="34" charset="0"/>
            </a:rPr>
            <a:t>xxx</a:t>
          </a:r>
        </a:p>
      </dsp:txBody>
      <dsp:txXfrm>
        <a:off x="35640" y="64907"/>
        <a:ext cx="3967320" cy="658800"/>
      </dsp:txXfrm>
    </dsp:sp>
    <dsp:sp modelId="{8C50CCF0-203A-4C46-A5AE-F85B3C986BF4}">
      <dsp:nvSpPr>
        <dsp:cNvPr id="0" name=""/>
        <dsp:cNvSpPr/>
      </dsp:nvSpPr>
      <dsp:spPr>
        <a:xfrm>
          <a:off x="0" y="871667"/>
          <a:ext cx="4038600" cy="730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Arial" panose="020B0604020202020204" pitchFamily="34" charset="0"/>
              <a:cs typeface="Arial" panose="020B0604020202020204" pitchFamily="34" charset="0"/>
            </a:rPr>
            <a:t>xxx</a:t>
          </a:r>
        </a:p>
      </dsp:txBody>
      <dsp:txXfrm>
        <a:off x="35640" y="907307"/>
        <a:ext cx="3967320" cy="658800"/>
      </dsp:txXfrm>
    </dsp:sp>
    <dsp:sp modelId="{8B5C3469-3D29-4180-AE07-392776E245C6}">
      <dsp:nvSpPr>
        <dsp:cNvPr id="0" name=""/>
        <dsp:cNvSpPr/>
      </dsp:nvSpPr>
      <dsp:spPr>
        <a:xfrm>
          <a:off x="0" y="1714067"/>
          <a:ext cx="4038600" cy="730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Arial" panose="020B0604020202020204" pitchFamily="34" charset="0"/>
              <a:cs typeface="Arial" panose="020B0604020202020204" pitchFamily="34" charset="0"/>
            </a:rPr>
            <a:t>xxx</a:t>
          </a:r>
        </a:p>
      </dsp:txBody>
      <dsp:txXfrm>
        <a:off x="35640" y="1749707"/>
        <a:ext cx="3967320" cy="658800"/>
      </dsp:txXfrm>
    </dsp:sp>
    <dsp:sp modelId="{6DEA253F-65D3-4A09-A9A6-BFE7EEF04110}">
      <dsp:nvSpPr>
        <dsp:cNvPr id="0" name=""/>
        <dsp:cNvSpPr/>
      </dsp:nvSpPr>
      <dsp:spPr>
        <a:xfrm>
          <a:off x="0" y="2556467"/>
          <a:ext cx="4038600" cy="730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Arial" panose="020B0604020202020204" pitchFamily="34" charset="0"/>
              <a:cs typeface="Arial" panose="020B0604020202020204" pitchFamily="34" charset="0"/>
            </a:rPr>
            <a:t>xxx</a:t>
          </a:r>
        </a:p>
      </dsp:txBody>
      <dsp:txXfrm>
        <a:off x="35640" y="2592107"/>
        <a:ext cx="3967320" cy="6588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24747E-B2B0-4A48-B3CA-E369AA1BA7DB}" type="datetimeFigureOut">
              <a:rPr lang="en-AU" smtClean="0"/>
              <a:t>04/05/26</a:t>
            </a:fld>
            <a:endParaRPr lang="en-A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CC176C-8537-4C5C-AC32-3D8E7E76A388}" type="slidenum">
              <a:rPr lang="en-AU" smtClean="0"/>
              <a:t>‹#›</a:t>
            </a:fld>
            <a:endParaRPr lang="en-AU"/>
          </a:p>
        </p:txBody>
      </p:sp>
    </p:spTree>
    <p:extLst>
      <p:ext uri="{BB962C8B-B14F-4D97-AF65-F5344CB8AC3E}">
        <p14:creationId xmlns:p14="http://schemas.microsoft.com/office/powerpoint/2010/main" val="3495745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6347D-E53E-91F5-A9DC-1F4C0102AB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40F2A9-B289-F2AF-8519-EECE31DADF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CF7432-6D2D-AE15-D60C-87D2A8F64B0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757F275-F57D-86D1-95B3-2286256956E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176C-8537-4C5C-AC32-3D8E7E76A388}"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7217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C1C87-1948-801E-5AF9-17225B843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6F59CE-8ABE-2EF4-3388-44E38DB7BA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1AAE97-749C-C9AE-F35F-3EEC617B4B4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10F0E34-C0C3-3E7F-BA90-B6F594597F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176C-8537-4C5C-AC32-3D8E7E76A388}"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82948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C1C87-1948-801E-5AF9-17225B843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6F59CE-8ABE-2EF4-3388-44E38DB7BA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1AAE97-749C-C9AE-F35F-3EEC617B4B4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10F0E34-C0C3-3E7F-BA90-B6F594597F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176C-8537-4C5C-AC32-3D8E7E76A388}"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0442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C1C87-1948-801E-5AF9-17225B843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6F59CE-8ABE-2EF4-3388-44E38DB7BA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1AAE97-749C-C9AE-F35F-3EEC617B4B4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10F0E34-C0C3-3E7F-BA90-B6F594597F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176C-8537-4C5C-AC32-3D8E7E76A388}"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1112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CC176C-8537-4C5C-AC32-3D8E7E76A388}" type="slidenum">
              <a:rPr lang="en-AU" smtClean="0"/>
              <a:t>32</a:t>
            </a:fld>
            <a:endParaRPr lang="en-AU"/>
          </a:p>
        </p:txBody>
      </p:sp>
    </p:spTree>
    <p:extLst>
      <p:ext uri="{BB962C8B-B14F-4D97-AF65-F5344CB8AC3E}">
        <p14:creationId xmlns:p14="http://schemas.microsoft.com/office/powerpoint/2010/main" val="24461079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descr="Diagram&#10;&#10;Description automatically generated">
            <a:extLst>
              <a:ext uri="{FF2B5EF4-FFF2-40B4-BE49-F238E27FC236}">
                <a16:creationId xmlns:a16="http://schemas.microsoft.com/office/drawing/2014/main" id="{FAABF33D-F81E-445F-A8F4-62D1EB6150C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68144" y="411510"/>
            <a:ext cx="3225651" cy="4731990"/>
          </a:xfrm>
          <a:prstGeom prst="rect">
            <a:avLst/>
          </a:prstGeom>
        </p:spPr>
      </p:pic>
      <p:sp>
        <p:nvSpPr>
          <p:cNvPr id="2" name="Title 1"/>
          <p:cNvSpPr>
            <a:spLocks noGrp="1"/>
          </p:cNvSpPr>
          <p:nvPr>
            <p:ph type="ctrTitle"/>
          </p:nvPr>
        </p:nvSpPr>
        <p:spPr>
          <a:xfrm>
            <a:off x="467544" y="1469231"/>
            <a:ext cx="6696744" cy="1534567"/>
          </a:xfrm>
        </p:spPr>
        <p:txBody>
          <a:bodyPr>
            <a:normAutofit/>
          </a:bodyPr>
          <a:lstStyle>
            <a:lvl1pPr algn="l">
              <a:defRPr sz="4000"/>
            </a:lvl1pPr>
          </a:lstStyle>
          <a:p>
            <a:r>
              <a:rPr lang="en-US"/>
              <a:t>Click to edit Master title style</a:t>
            </a:r>
            <a:endParaRPr lang="en-AU" dirty="0"/>
          </a:p>
        </p:txBody>
      </p:sp>
      <p:sp>
        <p:nvSpPr>
          <p:cNvPr id="3" name="Subtitle 2"/>
          <p:cNvSpPr>
            <a:spLocks noGrp="1"/>
          </p:cNvSpPr>
          <p:nvPr>
            <p:ph type="subTitle" idx="1"/>
          </p:nvPr>
        </p:nvSpPr>
        <p:spPr>
          <a:xfrm>
            <a:off x="467544" y="3291829"/>
            <a:ext cx="5974432" cy="1440161"/>
          </a:xfrm>
        </p:spPr>
        <p:txBody>
          <a:bodyPr>
            <a:normAutofit/>
          </a:bodyPr>
          <a:lstStyle>
            <a:lvl1pPr marL="0" indent="0" algn="l">
              <a:buNone/>
              <a:defRPr sz="20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dirty="0"/>
          </a:p>
        </p:txBody>
      </p:sp>
      <p:pic>
        <p:nvPicPr>
          <p:cNvPr id="6" name="Picture 5" descr="Text&#10;&#10;Description automatically generated">
            <a:extLst>
              <a:ext uri="{FF2B5EF4-FFF2-40B4-BE49-F238E27FC236}">
                <a16:creationId xmlns:a16="http://schemas.microsoft.com/office/drawing/2014/main" id="{0818D810-AE45-40E7-8E69-368F014E95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7544" y="555526"/>
            <a:ext cx="2819479" cy="504056"/>
          </a:xfrm>
          <a:prstGeom prst="rect">
            <a:avLst/>
          </a:prstGeom>
        </p:spPr>
      </p:pic>
    </p:spTree>
    <p:extLst>
      <p:ext uri="{BB962C8B-B14F-4D97-AF65-F5344CB8AC3E}">
        <p14:creationId xmlns:p14="http://schemas.microsoft.com/office/powerpoint/2010/main" val="2126342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4_Custom Layout">
    <p:bg>
      <p:bgPr>
        <a:solidFill>
          <a:srgbClr val="5A247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B309-7704-4CC9-B9F6-522E984185A0}"/>
              </a:ext>
            </a:extLst>
          </p:cNvPr>
          <p:cNvSpPr>
            <a:spLocks noGrp="1"/>
          </p:cNvSpPr>
          <p:nvPr>
            <p:ph type="title" hasCustomPrompt="1"/>
          </p:nvPr>
        </p:nvSpPr>
        <p:spPr>
          <a:xfrm>
            <a:off x="457200" y="1131590"/>
            <a:ext cx="8229600" cy="857250"/>
          </a:xfrm>
        </p:spPr>
        <p:txBody>
          <a:bodyPr/>
          <a:lstStyle>
            <a:lvl1pPr>
              <a:defRPr sz="2000" b="1">
                <a:solidFill>
                  <a:schemeClr val="bg1"/>
                </a:solidFill>
              </a:defRPr>
            </a:lvl1pPr>
          </a:lstStyle>
          <a:p>
            <a:r>
              <a:rPr lang="en-US" dirty="0"/>
              <a:t>Section heading</a:t>
            </a:r>
            <a:endParaRPr lang="en-AU" dirty="0"/>
          </a:p>
        </p:txBody>
      </p:sp>
      <p:pic>
        <p:nvPicPr>
          <p:cNvPr id="12" name="Picture 11" descr="Diagram, engineering drawing&#10;&#10;Description automatically generated">
            <a:extLst>
              <a:ext uri="{FF2B5EF4-FFF2-40B4-BE49-F238E27FC236}">
                <a16:creationId xmlns:a16="http://schemas.microsoft.com/office/drawing/2014/main" id="{A01CE734-B98E-458E-8E12-EC1DED02C5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68144" y="339502"/>
            <a:ext cx="3220544" cy="4721251"/>
          </a:xfrm>
          <a:prstGeom prst="rect">
            <a:avLst/>
          </a:prstGeom>
        </p:spPr>
      </p:pic>
    </p:spTree>
    <p:extLst>
      <p:ext uri="{BB962C8B-B14F-4D97-AF65-F5344CB8AC3E}">
        <p14:creationId xmlns:p14="http://schemas.microsoft.com/office/powerpoint/2010/main" val="3616818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sp>
        <p:nvSpPr>
          <p:cNvPr id="3" name="Content Placeholder 2"/>
          <p:cNvSpPr>
            <a:spLocks noGrp="1"/>
          </p:cNvSpPr>
          <p:nvPr>
            <p:ph idx="1"/>
          </p:nvPr>
        </p:nvSpPr>
        <p:spPr/>
        <p:txBody>
          <a:bodyPr/>
          <a:lstStyle>
            <a:lvl1pPr>
              <a:defRPr sz="2800">
                <a:solidFill>
                  <a:schemeClr val="tx2"/>
                </a:solidFill>
                <a:latin typeface="Arial" panose="020B0604020202020204" pitchFamily="34" charset="0"/>
                <a:cs typeface="Arial" panose="020B0604020202020204" pitchFamily="34" charset="0"/>
              </a:defRPr>
            </a:lvl1pPr>
            <a:lvl2pPr>
              <a:defRPr sz="2400">
                <a:solidFill>
                  <a:schemeClr val="tx2"/>
                </a:solidFill>
                <a:latin typeface="Arial" panose="020B0604020202020204" pitchFamily="34" charset="0"/>
                <a:cs typeface="Arial" panose="020B0604020202020204" pitchFamily="34" charset="0"/>
              </a:defRPr>
            </a:lvl2pPr>
            <a:lvl3pPr>
              <a:defRPr sz="2000">
                <a:solidFill>
                  <a:schemeClr val="tx2"/>
                </a:solidFill>
                <a:latin typeface="Arial" panose="020B0604020202020204" pitchFamily="34" charset="0"/>
                <a:cs typeface="Arial" panose="020B0604020202020204" pitchFamily="34" charset="0"/>
              </a:defRPr>
            </a:lvl3pPr>
            <a:lvl4pPr>
              <a:defRPr sz="1800">
                <a:solidFill>
                  <a:schemeClr val="tx2"/>
                </a:solidFill>
                <a:latin typeface="Arial" panose="020B0604020202020204" pitchFamily="34" charset="0"/>
                <a:cs typeface="Arial" panose="020B0604020202020204" pitchFamily="34" charset="0"/>
              </a:defRPr>
            </a:lvl4pPr>
            <a:lvl5pPr>
              <a:defRPr sz="1800">
                <a:solidFill>
                  <a:schemeClr val="tx2"/>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78850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355726"/>
            <a:ext cx="7772400" cy="1210593"/>
          </a:xfrm>
        </p:spPr>
        <p:txBody>
          <a:bodyPr anchor="t">
            <a:noAutofit/>
          </a:bodyPr>
          <a:lstStyle>
            <a:lvl1pPr algn="l">
              <a:defRPr sz="3200" b="1" cap="none" baseline="0"/>
            </a:lvl1pPr>
          </a:lstStyle>
          <a:p>
            <a:r>
              <a:rPr lang="en-US"/>
              <a:t>Click to edit Master title style</a:t>
            </a:r>
            <a:endParaRPr lang="en-AU" dirty="0"/>
          </a:p>
        </p:txBody>
      </p:sp>
      <p:sp>
        <p:nvSpPr>
          <p:cNvPr id="3" name="Text Placeholder 2"/>
          <p:cNvSpPr>
            <a:spLocks noGrp="1"/>
          </p:cNvSpPr>
          <p:nvPr>
            <p:ph type="body" idx="1"/>
          </p:nvPr>
        </p:nvSpPr>
        <p:spPr>
          <a:xfrm>
            <a:off x="728332" y="726530"/>
            <a:ext cx="7772400" cy="1125140"/>
          </a:xfrm>
        </p:spPr>
        <p:txBody>
          <a:bodyPr anchor="b"/>
          <a:lstStyle>
            <a:lvl1pPr marL="0" indent="0">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Rectangle 3">
            <a:extLst>
              <a:ext uri="{FF2B5EF4-FFF2-40B4-BE49-F238E27FC236}">
                <a16:creationId xmlns:a16="http://schemas.microsoft.com/office/drawing/2014/main" id="{23401D30-4426-4940-817F-BE0622B7AC66}"/>
              </a:ext>
            </a:extLst>
          </p:cNvPr>
          <p:cNvSpPr/>
          <p:nvPr userDrawn="1"/>
        </p:nvSpPr>
        <p:spPr>
          <a:xfrm>
            <a:off x="0" y="0"/>
            <a:ext cx="9144000" cy="18516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951081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355726"/>
            <a:ext cx="7772400" cy="1210593"/>
          </a:xfrm>
        </p:spPr>
        <p:txBody>
          <a:bodyPr anchor="t">
            <a:noAutofit/>
          </a:bodyPr>
          <a:lstStyle>
            <a:lvl1pPr algn="l">
              <a:defRPr sz="3200" b="1" cap="none" baseline="0"/>
            </a:lvl1pPr>
          </a:lstStyle>
          <a:p>
            <a:r>
              <a:rPr lang="en-US"/>
              <a:t>Click to edit Master title style</a:t>
            </a:r>
            <a:endParaRPr lang="en-AU" dirty="0"/>
          </a:p>
        </p:txBody>
      </p:sp>
      <p:sp>
        <p:nvSpPr>
          <p:cNvPr id="3" name="Text Placeholder 2"/>
          <p:cNvSpPr>
            <a:spLocks noGrp="1"/>
          </p:cNvSpPr>
          <p:nvPr>
            <p:ph type="body" idx="1"/>
          </p:nvPr>
        </p:nvSpPr>
        <p:spPr>
          <a:xfrm>
            <a:off x="728332" y="726530"/>
            <a:ext cx="7772400" cy="1125140"/>
          </a:xfrm>
        </p:spPr>
        <p:txBody>
          <a:bodyPr anchor="b"/>
          <a:lstStyle>
            <a:lvl1pPr marL="0" indent="0">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Rectangle 3">
            <a:extLst>
              <a:ext uri="{FF2B5EF4-FFF2-40B4-BE49-F238E27FC236}">
                <a16:creationId xmlns:a16="http://schemas.microsoft.com/office/drawing/2014/main" id="{23401D30-4426-4940-817F-BE0622B7AC66}"/>
              </a:ext>
            </a:extLst>
          </p:cNvPr>
          <p:cNvSpPr/>
          <p:nvPr userDrawn="1"/>
        </p:nvSpPr>
        <p:spPr>
          <a:xfrm>
            <a:off x="0" y="0"/>
            <a:ext cx="9144000" cy="1851670"/>
          </a:xfrm>
          <a:prstGeom prst="rect">
            <a:avLst/>
          </a:prstGeom>
          <a:solidFill>
            <a:srgbClr val="A02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411675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b="1"/>
            </a:lvl1pPr>
          </a:lstStyle>
          <a:p>
            <a:r>
              <a:rPr lang="en-US"/>
              <a:t>Click to edit Master title style</a:t>
            </a:r>
            <a:endParaRPr lang="en-AU" dirty="0"/>
          </a:p>
        </p:txBody>
      </p:sp>
      <p:sp>
        <p:nvSpPr>
          <p:cNvPr id="3" name="Content Placeholder 2"/>
          <p:cNvSpPr>
            <a:spLocks noGrp="1"/>
          </p:cNvSpPr>
          <p:nvPr>
            <p:ph sz="half" idx="1"/>
          </p:nvPr>
        </p:nvSpPr>
        <p:spPr>
          <a:xfrm>
            <a:off x="457200" y="1200151"/>
            <a:ext cx="4038600" cy="3394472"/>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Content Placeholder 3"/>
          <p:cNvSpPr>
            <a:spLocks noGrp="1"/>
          </p:cNvSpPr>
          <p:nvPr>
            <p:ph sz="half" idx="2"/>
          </p:nvPr>
        </p:nvSpPr>
        <p:spPr>
          <a:xfrm>
            <a:off x="4648200" y="1200151"/>
            <a:ext cx="4038600" cy="3394472"/>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342324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3842-D403-401C-8106-00C771E4C3C3}"/>
              </a:ext>
            </a:extLst>
          </p:cNvPr>
          <p:cNvSpPr>
            <a:spLocks noGrp="1"/>
          </p:cNvSpPr>
          <p:nvPr>
            <p:ph type="title"/>
          </p:nvPr>
        </p:nvSpPr>
        <p:spPr>
          <a:xfrm>
            <a:off x="1619672" y="205979"/>
            <a:ext cx="7067128" cy="857250"/>
          </a:xfrm>
        </p:spPr>
        <p:txBody>
          <a:bodyPr>
            <a:normAutofit/>
          </a:bodyPr>
          <a:lstStyle>
            <a:lvl1pPr>
              <a:defRPr sz="2400">
                <a:solidFill>
                  <a:schemeClr val="tx2"/>
                </a:solidFill>
              </a:defRPr>
            </a:lvl1pPr>
          </a:lstStyle>
          <a:p>
            <a:r>
              <a:rPr lang="en-US"/>
              <a:t>Click to edit Master title style</a:t>
            </a:r>
            <a:endParaRPr lang="en-AU" dirty="0"/>
          </a:p>
        </p:txBody>
      </p:sp>
      <p:sp>
        <p:nvSpPr>
          <p:cNvPr id="4" name="Picture Placeholder 3">
            <a:extLst>
              <a:ext uri="{FF2B5EF4-FFF2-40B4-BE49-F238E27FC236}">
                <a16:creationId xmlns:a16="http://schemas.microsoft.com/office/drawing/2014/main" id="{CDCC1292-EDEA-443D-91E4-FD85F74AB63C}"/>
              </a:ext>
            </a:extLst>
          </p:cNvPr>
          <p:cNvSpPr>
            <a:spLocks noGrp="1"/>
          </p:cNvSpPr>
          <p:nvPr>
            <p:ph type="pic" sz="quarter" idx="10"/>
          </p:nvPr>
        </p:nvSpPr>
        <p:spPr>
          <a:xfrm>
            <a:off x="0" y="0"/>
            <a:ext cx="6012160" cy="5143500"/>
          </a:xfrm>
          <a:prstGeom prst="rtTriangle">
            <a:avLst/>
          </a:prstGeom>
          <a:solidFill>
            <a:srgbClr val="5A2476"/>
          </a:solidFill>
        </p:spPr>
        <p:txBody>
          <a:bodyPr/>
          <a:lstStyle>
            <a:lvl1pPr marL="0" indent="0">
              <a:buNone/>
              <a:defRPr/>
            </a:lvl1pPr>
          </a:lstStyle>
          <a:p>
            <a:r>
              <a:rPr lang="en-US"/>
              <a:t>Click icon to add picture</a:t>
            </a:r>
            <a:endParaRPr lang="en-AU" dirty="0"/>
          </a:p>
        </p:txBody>
      </p:sp>
      <p:sp>
        <p:nvSpPr>
          <p:cNvPr id="5" name="Text Placeholder 4">
            <a:extLst>
              <a:ext uri="{FF2B5EF4-FFF2-40B4-BE49-F238E27FC236}">
                <a16:creationId xmlns:a16="http://schemas.microsoft.com/office/drawing/2014/main" id="{E7182F7D-A3BD-41BF-B02D-30D0FFB9386F}"/>
              </a:ext>
            </a:extLst>
          </p:cNvPr>
          <p:cNvSpPr>
            <a:spLocks noGrp="1"/>
          </p:cNvSpPr>
          <p:nvPr>
            <p:ph type="body" sz="quarter" idx="11"/>
          </p:nvPr>
        </p:nvSpPr>
        <p:spPr>
          <a:xfrm>
            <a:off x="3131840" y="1347788"/>
            <a:ext cx="5554960" cy="1223962"/>
          </a:xfrm>
        </p:spPr>
        <p:txBody>
          <a:bodyPr>
            <a:noAutofit/>
          </a:bodyPr>
          <a:lstStyle>
            <a:lvl1pPr marL="0" indent="0">
              <a:buNone/>
              <a:defRPr sz="1800"/>
            </a:lvl1pPr>
            <a:lvl2pPr marL="457200" indent="0">
              <a:buNone/>
              <a:defRPr sz="1600"/>
            </a:lvl2pPr>
            <a:lvl3pPr marL="914400" indent="0">
              <a:buNone/>
              <a:defRPr sz="1400"/>
            </a:lvl3pPr>
            <a:lvl4pPr marL="1371600" indent="0">
              <a:buNone/>
              <a:defRPr sz="1200"/>
            </a:lvl4pPr>
            <a:lvl5pPr marL="1828800" indent="0">
              <a:buNone/>
              <a:defRPr sz="1200"/>
            </a:lvl5pPr>
          </a:lstStyle>
          <a:p>
            <a:pPr lvl="0"/>
            <a:r>
              <a:rPr lang="en-US"/>
              <a:t>Click to edit Master text styles</a:t>
            </a:r>
          </a:p>
        </p:txBody>
      </p:sp>
      <p:sp>
        <p:nvSpPr>
          <p:cNvPr id="7" name="Text Placeholder 6">
            <a:extLst>
              <a:ext uri="{FF2B5EF4-FFF2-40B4-BE49-F238E27FC236}">
                <a16:creationId xmlns:a16="http://schemas.microsoft.com/office/drawing/2014/main" id="{F35C58D5-5459-40AC-BBC8-1A54E3531942}"/>
              </a:ext>
            </a:extLst>
          </p:cNvPr>
          <p:cNvSpPr>
            <a:spLocks noGrp="1"/>
          </p:cNvSpPr>
          <p:nvPr>
            <p:ph type="body" sz="quarter" idx="12"/>
          </p:nvPr>
        </p:nvSpPr>
        <p:spPr>
          <a:xfrm>
            <a:off x="4644008" y="2787774"/>
            <a:ext cx="4042792" cy="1152128"/>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100"/>
            </a:lvl4pPr>
            <a:lvl5pPr marL="1828800" indent="0">
              <a:buNone/>
              <a:defRPr sz="1100"/>
            </a:lvl5pPr>
          </a:lstStyle>
          <a:p>
            <a:pPr lvl="0"/>
            <a:r>
              <a:rPr lang="en-US"/>
              <a:t>Click to edit Master text styles</a:t>
            </a:r>
          </a:p>
        </p:txBody>
      </p:sp>
    </p:spTree>
    <p:extLst>
      <p:ext uri="{BB962C8B-B14F-4D97-AF65-F5344CB8AC3E}">
        <p14:creationId xmlns:p14="http://schemas.microsoft.com/office/powerpoint/2010/main" val="3650548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CC1292-EDEA-443D-91E4-FD85F74AB63C}"/>
              </a:ext>
            </a:extLst>
          </p:cNvPr>
          <p:cNvSpPr>
            <a:spLocks noGrp="1"/>
          </p:cNvSpPr>
          <p:nvPr>
            <p:ph type="pic" sz="quarter" idx="10"/>
          </p:nvPr>
        </p:nvSpPr>
        <p:spPr>
          <a:xfrm>
            <a:off x="0" y="0"/>
            <a:ext cx="9144000" cy="5143500"/>
          </a:xfrm>
          <a:prstGeom prst="rect">
            <a:avLst/>
          </a:prstGeom>
          <a:solidFill>
            <a:schemeClr val="bg1">
              <a:lumMod val="95000"/>
            </a:schemeClr>
          </a:solidFill>
        </p:spPr>
        <p:txBody>
          <a:bodyPr>
            <a:normAutofit/>
          </a:bodyPr>
          <a:lstStyle>
            <a:lvl1pPr marL="0" indent="0">
              <a:buNone/>
              <a:defRPr sz="1600"/>
            </a:lvl1pPr>
          </a:lstStyle>
          <a:p>
            <a:r>
              <a:rPr lang="en-US"/>
              <a:t>Click icon to add picture</a:t>
            </a:r>
            <a:endParaRPr lang="en-AU"/>
          </a:p>
        </p:txBody>
      </p:sp>
      <p:sp>
        <p:nvSpPr>
          <p:cNvPr id="3" name="Rectangle 2">
            <a:extLst>
              <a:ext uri="{FF2B5EF4-FFF2-40B4-BE49-F238E27FC236}">
                <a16:creationId xmlns:a16="http://schemas.microsoft.com/office/drawing/2014/main" id="{E628255C-7ABC-4945-B2C8-C33FD91FF8C7}"/>
              </a:ext>
            </a:extLst>
          </p:cNvPr>
          <p:cNvSpPr/>
          <p:nvPr userDrawn="1"/>
        </p:nvSpPr>
        <p:spPr>
          <a:xfrm>
            <a:off x="0" y="2427734"/>
            <a:ext cx="9158808" cy="16561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72CC3842-D403-401C-8106-00C771E4C3C3}"/>
              </a:ext>
            </a:extLst>
          </p:cNvPr>
          <p:cNvSpPr>
            <a:spLocks noGrp="1"/>
          </p:cNvSpPr>
          <p:nvPr>
            <p:ph type="title"/>
          </p:nvPr>
        </p:nvSpPr>
        <p:spPr>
          <a:xfrm>
            <a:off x="251520" y="2571750"/>
            <a:ext cx="2808312" cy="1440160"/>
          </a:xfrm>
          <a:noFill/>
        </p:spPr>
        <p:txBody>
          <a:bodyPr>
            <a:normAutofit/>
          </a:bodyPr>
          <a:lstStyle>
            <a:lvl1pPr>
              <a:defRPr sz="1800" b="1">
                <a:solidFill>
                  <a:schemeClr val="bg1"/>
                </a:solidFill>
              </a:defRPr>
            </a:lvl1pPr>
          </a:lstStyle>
          <a:p>
            <a:r>
              <a:rPr lang="en-US"/>
              <a:t>Click to edit Master title style</a:t>
            </a:r>
            <a:endParaRPr lang="en-AU" dirty="0"/>
          </a:p>
        </p:txBody>
      </p:sp>
      <p:sp>
        <p:nvSpPr>
          <p:cNvPr id="7" name="Text Placeholder 6">
            <a:extLst>
              <a:ext uri="{FF2B5EF4-FFF2-40B4-BE49-F238E27FC236}">
                <a16:creationId xmlns:a16="http://schemas.microsoft.com/office/drawing/2014/main" id="{DF0418FC-667F-42DF-B345-C2CB3EED8CB4}"/>
              </a:ext>
            </a:extLst>
          </p:cNvPr>
          <p:cNvSpPr>
            <a:spLocks noGrp="1"/>
          </p:cNvSpPr>
          <p:nvPr>
            <p:ph type="body" sz="quarter" idx="11"/>
          </p:nvPr>
        </p:nvSpPr>
        <p:spPr>
          <a:xfrm>
            <a:off x="3851275" y="2571750"/>
            <a:ext cx="4681538" cy="1439863"/>
          </a:xfrm>
        </p:spPr>
        <p:txBody>
          <a:bodyPr>
            <a:noAutofit/>
          </a:bodyPr>
          <a:lstStyle>
            <a:lvl1pPr marL="285750" indent="-285750">
              <a:spcBef>
                <a:spcPts val="600"/>
              </a:spcBef>
              <a:buFont typeface="Arial" panose="020B0604020202020204" pitchFamily="34" charset="0"/>
              <a:buChar cha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marL="1828800" indent="0">
              <a:buNone/>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9" name="Straight Connector 8">
            <a:extLst>
              <a:ext uri="{FF2B5EF4-FFF2-40B4-BE49-F238E27FC236}">
                <a16:creationId xmlns:a16="http://schemas.microsoft.com/office/drawing/2014/main" id="{65483315-BAA4-4FF6-8E07-9307860F09FA}"/>
              </a:ext>
            </a:extLst>
          </p:cNvPr>
          <p:cNvCxnSpPr/>
          <p:nvPr userDrawn="1"/>
        </p:nvCxnSpPr>
        <p:spPr>
          <a:xfrm>
            <a:off x="3491880" y="2571750"/>
            <a:ext cx="0" cy="1439863"/>
          </a:xfrm>
          <a:prstGeom prst="line">
            <a:avLst/>
          </a:prstGeom>
          <a:ln w="38100">
            <a:solidFill>
              <a:schemeClr val="bg1"/>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350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b="1"/>
            </a:lvl1pPr>
          </a:lstStyle>
          <a:p>
            <a:r>
              <a:rPr lang="en-US"/>
              <a:t>Click to edit Master title style</a:t>
            </a:r>
            <a:endParaRPr lang="en-AU" dirty="0"/>
          </a:p>
        </p:txBody>
      </p:sp>
      <p:sp>
        <p:nvSpPr>
          <p:cNvPr id="3" name="Text Placeholder 2"/>
          <p:cNvSpPr>
            <a:spLocks noGrp="1"/>
          </p:cNvSpPr>
          <p:nvPr>
            <p:ph type="body" idx="1"/>
          </p:nvPr>
        </p:nvSpPr>
        <p:spPr>
          <a:xfrm>
            <a:off x="457200" y="1151335"/>
            <a:ext cx="4040188" cy="479822"/>
          </a:xfrm>
        </p:spPr>
        <p:txBody>
          <a:bodyPr anchor="b">
            <a:norm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ext Placeholder 4"/>
          <p:cNvSpPr>
            <a:spLocks noGrp="1"/>
          </p:cNvSpPr>
          <p:nvPr>
            <p:ph type="body" sz="quarter" idx="3"/>
          </p:nvPr>
        </p:nvSpPr>
        <p:spPr>
          <a:xfrm>
            <a:off x="4645028" y="1151335"/>
            <a:ext cx="4041775" cy="479822"/>
          </a:xfrm>
        </p:spPr>
        <p:txBody>
          <a:bodyPr anchor="b">
            <a:norm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2069105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74DED9C-B2D9-45DA-91B2-BB7D0F34986E}"/>
              </a:ext>
            </a:extLst>
          </p:cNvPr>
          <p:cNvSpPr>
            <a:spLocks noGrp="1"/>
          </p:cNvSpPr>
          <p:nvPr>
            <p:ph type="title"/>
          </p:nvPr>
        </p:nvSpPr>
        <p:spPr>
          <a:xfrm>
            <a:off x="457200" y="205979"/>
            <a:ext cx="8229600" cy="857250"/>
          </a:xfrm>
        </p:spPr>
        <p:txBody>
          <a:bodyPr>
            <a:normAutofit/>
          </a:bodyPr>
          <a:lstStyle>
            <a:lvl1pPr>
              <a:defRPr sz="2400" b="1"/>
            </a:lvl1pPr>
          </a:lstStyle>
          <a:p>
            <a:r>
              <a:rPr lang="en-US"/>
              <a:t>Click to edit Master title style</a:t>
            </a:r>
            <a:endParaRPr lang="en-AU" dirty="0"/>
          </a:p>
        </p:txBody>
      </p:sp>
      <p:sp>
        <p:nvSpPr>
          <p:cNvPr id="4" name="Content Placeholder 1">
            <a:extLst>
              <a:ext uri="{FF2B5EF4-FFF2-40B4-BE49-F238E27FC236}">
                <a16:creationId xmlns:a16="http://schemas.microsoft.com/office/drawing/2014/main" id="{AF92A176-B8E6-4E59-B262-6F93E63EBCAC}"/>
              </a:ext>
            </a:extLst>
          </p:cNvPr>
          <p:cNvSpPr>
            <a:spLocks noGrp="1"/>
          </p:cNvSpPr>
          <p:nvPr>
            <p:ph idx="1" hasCustomPrompt="1"/>
          </p:nvPr>
        </p:nvSpPr>
        <p:spPr>
          <a:xfrm>
            <a:off x="457200" y="1200151"/>
            <a:ext cx="8229600" cy="2955775"/>
          </a:xfrm>
        </p:spPr>
        <p:txBody>
          <a:bodyPr/>
          <a:lstStyle>
            <a:lvl1pPr>
              <a:defRPr sz="2400"/>
            </a:lvl1pPr>
          </a:lstStyle>
          <a:p>
            <a:pPr marL="285750" indent="-285750">
              <a:buSzTx/>
              <a:buFontTx/>
              <a:buNone/>
            </a:pPr>
            <a:r>
              <a:rPr lang="en-US" altLang="en-US" sz="2800" b="1" dirty="0">
                <a:solidFill>
                  <a:schemeClr val="tx2"/>
                </a:solidFill>
              </a:rPr>
              <a:t>Heading</a:t>
            </a:r>
          </a:p>
          <a:p>
            <a:pPr marL="285750" indent="-285750"/>
            <a:r>
              <a:rPr lang="en-US" altLang="en-US" sz="2800" dirty="0">
                <a:solidFill>
                  <a:schemeClr val="tx2"/>
                </a:solidFill>
              </a:rPr>
              <a:t>xxx</a:t>
            </a:r>
          </a:p>
          <a:p>
            <a:pPr marL="285750" indent="-285750"/>
            <a:r>
              <a:rPr lang="en-US" altLang="en-US" sz="2800" dirty="0">
                <a:solidFill>
                  <a:schemeClr val="tx2"/>
                </a:solidFill>
              </a:rPr>
              <a:t>xxx</a:t>
            </a:r>
          </a:p>
          <a:p>
            <a:pPr marL="285750" indent="-285750"/>
            <a:r>
              <a:rPr lang="en-US" altLang="en-US" sz="2800" dirty="0">
                <a:solidFill>
                  <a:schemeClr val="tx2"/>
                </a:solidFill>
              </a:rPr>
              <a:t>xxx</a:t>
            </a:r>
          </a:p>
          <a:p>
            <a:endParaRPr lang="en-AU" dirty="0"/>
          </a:p>
        </p:txBody>
      </p:sp>
    </p:spTree>
    <p:extLst>
      <p:ext uri="{BB962C8B-B14F-4D97-AF65-F5344CB8AC3E}">
        <p14:creationId xmlns:p14="http://schemas.microsoft.com/office/powerpoint/2010/main" val="3983975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2EFD378-B9F2-4010-98CD-2449B5B8F7D9}"/>
              </a:ext>
            </a:extLst>
          </p:cNvPr>
          <p:cNvSpPr/>
          <p:nvPr userDrawn="1"/>
        </p:nvSpPr>
        <p:spPr>
          <a:xfrm>
            <a:off x="0" y="0"/>
            <a:ext cx="9144000" cy="1063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Title 1">
            <a:extLst>
              <a:ext uri="{FF2B5EF4-FFF2-40B4-BE49-F238E27FC236}">
                <a16:creationId xmlns:a16="http://schemas.microsoft.com/office/drawing/2014/main" id="{574DED9C-B2D9-45DA-91B2-BB7D0F34986E}"/>
              </a:ext>
            </a:extLst>
          </p:cNvPr>
          <p:cNvSpPr>
            <a:spLocks noGrp="1"/>
          </p:cNvSpPr>
          <p:nvPr>
            <p:ph type="title"/>
          </p:nvPr>
        </p:nvSpPr>
        <p:spPr>
          <a:xfrm>
            <a:off x="457200" y="205979"/>
            <a:ext cx="8229600" cy="857250"/>
          </a:xfrm>
        </p:spPr>
        <p:txBody>
          <a:bodyPr/>
          <a:lstStyle>
            <a:lvl1pPr>
              <a:defRPr sz="3200">
                <a:solidFill>
                  <a:schemeClr val="bg1"/>
                </a:solidFill>
              </a:defRPr>
            </a:lvl1pPr>
          </a:lstStyle>
          <a:p>
            <a:r>
              <a:rPr lang="en-US"/>
              <a:t>Click to edit Master title style</a:t>
            </a:r>
            <a:endParaRPr lang="en-AU" dirty="0"/>
          </a:p>
        </p:txBody>
      </p:sp>
      <p:sp>
        <p:nvSpPr>
          <p:cNvPr id="4" name="Content Placeholder 1">
            <a:extLst>
              <a:ext uri="{FF2B5EF4-FFF2-40B4-BE49-F238E27FC236}">
                <a16:creationId xmlns:a16="http://schemas.microsoft.com/office/drawing/2014/main" id="{AF92A176-B8E6-4E59-B262-6F93E63EBCAC}"/>
              </a:ext>
            </a:extLst>
          </p:cNvPr>
          <p:cNvSpPr>
            <a:spLocks noGrp="1"/>
          </p:cNvSpPr>
          <p:nvPr>
            <p:ph idx="1" hasCustomPrompt="1"/>
          </p:nvPr>
        </p:nvSpPr>
        <p:spPr>
          <a:xfrm>
            <a:off x="457200" y="1200151"/>
            <a:ext cx="8229600" cy="2955775"/>
          </a:xfrm>
        </p:spPr>
        <p:txBody>
          <a:bodyPr/>
          <a:lstStyle>
            <a:lvl1pPr>
              <a:defRPr sz="2400"/>
            </a:lvl1pPr>
          </a:lstStyle>
          <a:p>
            <a:pPr marL="285750" indent="-285750">
              <a:buSzTx/>
              <a:buFontTx/>
              <a:buNone/>
            </a:pPr>
            <a:r>
              <a:rPr lang="en-US" altLang="en-US" sz="2800" b="1" dirty="0">
                <a:solidFill>
                  <a:schemeClr val="tx2"/>
                </a:solidFill>
              </a:rPr>
              <a:t>Heading</a:t>
            </a:r>
          </a:p>
          <a:p>
            <a:pPr marL="285750" indent="-285750"/>
            <a:r>
              <a:rPr lang="en-US" altLang="en-US" sz="2800" dirty="0">
                <a:solidFill>
                  <a:schemeClr val="tx2"/>
                </a:solidFill>
              </a:rPr>
              <a:t>xxx</a:t>
            </a:r>
          </a:p>
          <a:p>
            <a:pPr marL="285750" indent="-285750"/>
            <a:r>
              <a:rPr lang="en-US" altLang="en-US" sz="2800" dirty="0">
                <a:solidFill>
                  <a:schemeClr val="tx2"/>
                </a:solidFill>
              </a:rPr>
              <a:t>xxx</a:t>
            </a:r>
          </a:p>
          <a:p>
            <a:pPr marL="285750" indent="-285750"/>
            <a:r>
              <a:rPr lang="en-US" altLang="en-US" sz="2800" dirty="0">
                <a:solidFill>
                  <a:schemeClr val="tx2"/>
                </a:solidFill>
              </a:rPr>
              <a:t>xxx</a:t>
            </a:r>
          </a:p>
          <a:p>
            <a:endParaRPr lang="en-AU" dirty="0"/>
          </a:p>
        </p:txBody>
      </p:sp>
    </p:spTree>
    <p:extLst>
      <p:ext uri="{BB962C8B-B14F-4D97-AF65-F5344CB8AC3E}">
        <p14:creationId xmlns:p14="http://schemas.microsoft.com/office/powerpoint/2010/main" val="14286365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55576" y="205979"/>
            <a:ext cx="7931224" cy="857250"/>
          </a:xfrm>
        </p:spPr>
        <p:txBody>
          <a:bodyPr>
            <a:normAutofit/>
          </a:bodyPr>
          <a:lstStyle>
            <a:lvl1pPr>
              <a:defRPr sz="3200"/>
            </a:lvl1pPr>
          </a:lstStyle>
          <a:p>
            <a:r>
              <a:rPr lang="en-US"/>
              <a:t>Click to edit Master title style</a:t>
            </a:r>
            <a:endParaRPr lang="en-AU" dirty="0"/>
          </a:p>
        </p:txBody>
      </p:sp>
      <p:sp>
        <p:nvSpPr>
          <p:cNvPr id="3" name="Rectangle 2">
            <a:extLst>
              <a:ext uri="{FF2B5EF4-FFF2-40B4-BE49-F238E27FC236}">
                <a16:creationId xmlns:a16="http://schemas.microsoft.com/office/drawing/2014/main" id="{01D47A1D-2202-46F6-A6BD-FBD88180AA46}"/>
              </a:ext>
            </a:extLst>
          </p:cNvPr>
          <p:cNvSpPr/>
          <p:nvPr userDrawn="1"/>
        </p:nvSpPr>
        <p:spPr>
          <a:xfrm>
            <a:off x="0" y="0"/>
            <a:ext cx="457200" cy="5143500"/>
          </a:xfrm>
          <a:prstGeom prst="rect">
            <a:avLst/>
          </a:prstGeom>
          <a:solidFill>
            <a:srgbClr val="5A2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Content Placeholder 4">
            <a:extLst>
              <a:ext uri="{FF2B5EF4-FFF2-40B4-BE49-F238E27FC236}">
                <a16:creationId xmlns:a16="http://schemas.microsoft.com/office/drawing/2014/main" id="{57F07D52-AE6D-4F3C-9C58-67911C294687}"/>
              </a:ext>
            </a:extLst>
          </p:cNvPr>
          <p:cNvSpPr>
            <a:spLocks noGrp="1"/>
          </p:cNvSpPr>
          <p:nvPr>
            <p:ph sz="quarter" idx="10"/>
          </p:nvPr>
        </p:nvSpPr>
        <p:spPr>
          <a:xfrm>
            <a:off x="755650" y="1276350"/>
            <a:ext cx="7931150" cy="32400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622685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D68543-B110-4DD5-9601-1637652214F4}"/>
              </a:ext>
            </a:extLst>
          </p:cNvPr>
          <p:cNvSpPr>
            <a:spLocks noGrp="1"/>
          </p:cNvSpPr>
          <p:nvPr>
            <p:ph type="title"/>
          </p:nvPr>
        </p:nvSpPr>
        <p:spPr>
          <a:xfrm>
            <a:off x="457200" y="205979"/>
            <a:ext cx="8229600" cy="857250"/>
          </a:xfrm>
        </p:spPr>
        <p:txBody>
          <a:bodyPr anchor="ctr">
            <a:normAutofit/>
          </a:bodyPr>
          <a:lstStyle>
            <a:lvl1pPr>
              <a:defRPr sz="2400" b="1"/>
            </a:lvl1pPr>
          </a:lstStyle>
          <a:p>
            <a:r>
              <a:rPr lang="en-US"/>
              <a:t>Click to edit Master title style</a:t>
            </a:r>
            <a:endParaRPr lang="en-AU" dirty="0"/>
          </a:p>
        </p:txBody>
      </p:sp>
      <p:sp>
        <p:nvSpPr>
          <p:cNvPr id="4" name="Content Placeholder 2">
            <a:extLst>
              <a:ext uri="{FF2B5EF4-FFF2-40B4-BE49-F238E27FC236}">
                <a16:creationId xmlns:a16="http://schemas.microsoft.com/office/drawing/2014/main" id="{EBC4FB09-DB50-4394-B799-17566D198841}"/>
              </a:ext>
            </a:extLst>
          </p:cNvPr>
          <p:cNvSpPr>
            <a:spLocks noGrp="1"/>
          </p:cNvSpPr>
          <p:nvPr>
            <p:ph sz="half" idx="1"/>
          </p:nvPr>
        </p:nvSpPr>
        <p:spPr>
          <a:xfrm>
            <a:off x="457200" y="1200151"/>
            <a:ext cx="4038600" cy="3315815"/>
          </a:xfrm>
        </p:spPr>
        <p:txBody>
          <a:bodyPr>
            <a:normAutofit/>
          </a:bodyPr>
          <a:lstStyle>
            <a:lvl1pPr marL="0" indent="0">
              <a:buNone/>
              <a:defRPr sz="2000"/>
            </a:lvl1pPr>
          </a:lstStyle>
          <a:p>
            <a:pPr lvl="0"/>
            <a:r>
              <a:rPr lang="en-US"/>
              <a:t>Click to edit Master text styles</a:t>
            </a:r>
          </a:p>
        </p:txBody>
      </p:sp>
      <p:graphicFrame>
        <p:nvGraphicFramePr>
          <p:cNvPr id="5" name="Content Placeholder 1">
            <a:extLst>
              <a:ext uri="{FF2B5EF4-FFF2-40B4-BE49-F238E27FC236}">
                <a16:creationId xmlns:a16="http://schemas.microsoft.com/office/drawing/2014/main" id="{8B21F5F0-3DDB-49B5-8AD0-92F6264D9C53}"/>
              </a:ext>
            </a:extLst>
          </p:cNvPr>
          <p:cNvGraphicFramePr>
            <a:graphicFrameLocks/>
          </p:cNvGraphicFramePr>
          <p:nvPr userDrawn="1">
            <p:extLst>
              <p:ext uri="{D42A27DB-BD31-4B8C-83A1-F6EECF244321}">
                <p14:modId xmlns:p14="http://schemas.microsoft.com/office/powerpoint/2010/main" val="1235127802"/>
              </p:ext>
            </p:extLst>
          </p:nvPr>
        </p:nvGraphicFramePr>
        <p:xfrm>
          <a:off x="4648200" y="1200151"/>
          <a:ext cx="4038600" cy="33158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32219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full page photo">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36FDE08-54BC-4A71-B1BD-2D728E4AA1D1}"/>
              </a:ext>
            </a:extLst>
          </p:cNvPr>
          <p:cNvSpPr>
            <a:spLocks noGrp="1"/>
          </p:cNvSpPr>
          <p:nvPr>
            <p:ph type="pic" sz="quarter" idx="10"/>
          </p:nvPr>
        </p:nvSpPr>
        <p:spPr>
          <a:xfrm>
            <a:off x="0" y="0"/>
            <a:ext cx="9144000" cy="5143500"/>
          </a:xfrm>
        </p:spPr>
        <p:txBody>
          <a:bodyPr>
            <a:normAutofit/>
          </a:bodyPr>
          <a:lstStyle>
            <a:lvl1pPr marL="0" indent="0">
              <a:buNone/>
              <a:defRPr sz="1800"/>
            </a:lvl1pPr>
          </a:lstStyle>
          <a:p>
            <a:r>
              <a:rPr lang="en-US"/>
              <a:t>Click icon to add picture</a:t>
            </a:r>
            <a:endParaRPr lang="en-AU" dirty="0"/>
          </a:p>
        </p:txBody>
      </p:sp>
    </p:spTree>
    <p:extLst>
      <p:ext uri="{BB962C8B-B14F-4D97-AF65-F5344CB8AC3E}">
        <p14:creationId xmlns:p14="http://schemas.microsoft.com/office/powerpoint/2010/main" val="10556906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wo photos &amp; text">
    <p:bg>
      <p:bgPr>
        <a:solidFill>
          <a:srgbClr val="5A2476"/>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467544" y="411163"/>
            <a:ext cx="3096394" cy="1944687"/>
          </a:xfrm>
          <a:solidFill>
            <a:schemeClr val="bg2"/>
          </a:solidFill>
        </p:spPr>
        <p:txBody>
          <a:bodyPr>
            <a:normAutofit/>
          </a:bodyPr>
          <a:lstStyle>
            <a:lvl1pPr marL="0" indent="0">
              <a:buNone/>
              <a:defRPr sz="1400"/>
            </a:lvl1pPr>
          </a:lstStyle>
          <a:p>
            <a:r>
              <a:rPr lang="en-US"/>
              <a:t>Click icon to add picture</a:t>
            </a:r>
            <a:endParaRPr lang="en-AU" dirty="0"/>
          </a:p>
        </p:txBody>
      </p:sp>
      <p:sp>
        <p:nvSpPr>
          <p:cNvPr id="6" name="Picture Placeholder 5">
            <a:extLst>
              <a:ext uri="{FF2B5EF4-FFF2-40B4-BE49-F238E27FC236}">
                <a16:creationId xmlns:a16="http://schemas.microsoft.com/office/drawing/2014/main" id="{C908BCF8-B3EC-413D-9DF0-8A104673039D}"/>
              </a:ext>
            </a:extLst>
          </p:cNvPr>
          <p:cNvSpPr>
            <a:spLocks noGrp="1"/>
          </p:cNvSpPr>
          <p:nvPr>
            <p:ph type="pic" sz="quarter" idx="11"/>
          </p:nvPr>
        </p:nvSpPr>
        <p:spPr>
          <a:xfrm>
            <a:off x="467544" y="2571750"/>
            <a:ext cx="3096394" cy="2160588"/>
          </a:xfrm>
          <a:solidFill>
            <a:schemeClr val="bg2"/>
          </a:solidFill>
        </p:spPr>
        <p:txBody>
          <a:bodyPr>
            <a:normAutofit/>
          </a:bodyPr>
          <a:lstStyle>
            <a:lvl1pPr marL="0" indent="0">
              <a:buNone/>
              <a:defRPr sz="1400"/>
            </a:lvl1pPr>
          </a:lstStyle>
          <a:p>
            <a:r>
              <a:rPr lang="en-US"/>
              <a:t>Click icon to add picture</a:t>
            </a:r>
            <a:endParaRPr lang="en-AU"/>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4140200" y="411163"/>
            <a:ext cx="4464050" cy="4321175"/>
          </a:xfrm>
        </p:spPr>
        <p:txBody>
          <a:bodyPr>
            <a:normAutofit/>
          </a:bodyPr>
          <a:lstStyle>
            <a:lvl1pPr marL="0" indent="0">
              <a:buNone/>
              <a:defRPr sz="2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7134215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ingle narrow photo &amp; text">
    <p:bg>
      <p:bgPr>
        <a:solidFill>
          <a:srgbClr val="5A2476"/>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1" y="-20537"/>
            <a:ext cx="2411759" cy="5164038"/>
          </a:xfrm>
          <a:solidFill>
            <a:schemeClr val="bg2"/>
          </a:solidFill>
        </p:spPr>
        <p:txBody>
          <a:bodyPr>
            <a:normAutofit/>
          </a:bodyPr>
          <a:lstStyle>
            <a:lvl1pPr marL="0" indent="0">
              <a:buNone/>
              <a:defRPr sz="1600"/>
            </a:lvl1pPr>
          </a:lstStyle>
          <a:p>
            <a:r>
              <a:rPr lang="en-US"/>
              <a:t>Click icon to add picture</a:t>
            </a:r>
            <a:endParaRPr lang="en-AU" dirty="0"/>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3131840" y="411163"/>
            <a:ext cx="5472410" cy="4321175"/>
          </a:xfrm>
        </p:spPr>
        <p:txBody>
          <a:bodyPr/>
          <a:lstStyle>
            <a:lvl1pPr marL="0" indent="0">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0645389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narrow photo &amp; text">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1" y="1"/>
            <a:ext cx="2411759" cy="5143500"/>
          </a:xfrm>
          <a:solidFill>
            <a:schemeClr val="bg2"/>
          </a:solidFill>
        </p:spPr>
        <p:txBody>
          <a:bodyPr>
            <a:normAutofit/>
          </a:bodyPr>
          <a:lstStyle>
            <a:lvl1pPr marL="0" indent="0">
              <a:buNone/>
              <a:defRPr sz="1600"/>
            </a:lvl1pPr>
          </a:lstStyle>
          <a:p>
            <a:r>
              <a:rPr lang="en-US"/>
              <a:t>Click icon to add picture</a:t>
            </a:r>
            <a:endParaRPr lang="en-AU" dirty="0"/>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3131840" y="411163"/>
            <a:ext cx="5472410" cy="4321175"/>
          </a:xfrm>
        </p:spPr>
        <p:txBody>
          <a:bodyPr>
            <a:normAutofit/>
          </a:bodyPr>
          <a:lstStyle>
            <a:lvl1pPr marL="0" indent="0">
              <a:buNone/>
              <a:defRPr sz="2000">
                <a:solidFill>
                  <a:schemeClr val="tx1">
                    <a:lumMod val="65000"/>
                    <a:lumOff val="35000"/>
                  </a:schemeClr>
                </a:solidFill>
              </a:defRPr>
            </a:lvl1pPr>
          </a:lstStyle>
          <a:p>
            <a:pPr lvl="0"/>
            <a:r>
              <a:rPr lang="en-US"/>
              <a:t>Click to edit Master text styles</a:t>
            </a:r>
          </a:p>
        </p:txBody>
      </p:sp>
    </p:spTree>
    <p:extLst>
      <p:ext uri="{BB962C8B-B14F-4D97-AF65-F5344CB8AC3E}">
        <p14:creationId xmlns:p14="http://schemas.microsoft.com/office/powerpoint/2010/main" val="36450851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ingle photo &amp; text on background">
    <p:bg>
      <p:bgPr>
        <a:solidFill>
          <a:srgbClr val="5A2476"/>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1" y="-20537"/>
            <a:ext cx="5292079" cy="5164038"/>
          </a:xfrm>
          <a:solidFill>
            <a:schemeClr val="bg2"/>
          </a:solidFill>
        </p:spPr>
        <p:txBody>
          <a:bodyPr>
            <a:normAutofit/>
          </a:bodyPr>
          <a:lstStyle>
            <a:lvl1pPr marL="0" indent="0">
              <a:buNone/>
              <a:defRPr sz="1800"/>
            </a:lvl1pPr>
          </a:lstStyle>
          <a:p>
            <a:r>
              <a:rPr lang="en-US"/>
              <a:t>Click icon to add picture</a:t>
            </a:r>
            <a:endParaRPr lang="en-AU" dirty="0"/>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5868144" y="411163"/>
            <a:ext cx="2736106" cy="4321175"/>
          </a:xfrm>
        </p:spPr>
        <p:txBody>
          <a:bodyPr>
            <a:normAutofit/>
          </a:bodyPr>
          <a:lstStyle>
            <a:lvl1pPr marL="0" indent="0">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41189518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ingle photo &amp; text">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3923928" y="0"/>
            <a:ext cx="5436095" cy="5143500"/>
          </a:xfrm>
          <a:solidFill>
            <a:schemeClr val="bg2"/>
          </a:solidFill>
        </p:spPr>
        <p:txBody>
          <a:bodyPr>
            <a:normAutofit/>
          </a:bodyPr>
          <a:lstStyle>
            <a:lvl1pPr marL="0" indent="0">
              <a:buNone/>
              <a:defRPr sz="1600"/>
            </a:lvl1pPr>
          </a:lstStyle>
          <a:p>
            <a:r>
              <a:rPr lang="en-US"/>
              <a:t>Click icon to add picture</a:t>
            </a:r>
            <a:endParaRPr lang="en-AU" dirty="0"/>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755675" y="411162"/>
            <a:ext cx="2664197" cy="4321175"/>
          </a:xfrm>
        </p:spPr>
        <p:txBody>
          <a:bodyPr>
            <a:normAutofit/>
          </a:bodyPr>
          <a:lstStyle>
            <a:lvl1pPr marL="0" indent="0">
              <a:buNone/>
              <a:defRPr sz="1600">
                <a:solidFill>
                  <a:schemeClr val="tx1">
                    <a:lumMod val="65000"/>
                    <a:lumOff val="35000"/>
                  </a:schemeClr>
                </a:solidFill>
              </a:defRPr>
            </a:lvl1pPr>
          </a:lstStyle>
          <a:p>
            <a:pPr lvl="0"/>
            <a:r>
              <a:rPr lang="en-US"/>
              <a:t>Click to edit Master text styles</a:t>
            </a:r>
          </a:p>
        </p:txBody>
      </p:sp>
      <p:sp>
        <p:nvSpPr>
          <p:cNvPr id="5" name="Rectangle 4">
            <a:extLst>
              <a:ext uri="{FF2B5EF4-FFF2-40B4-BE49-F238E27FC236}">
                <a16:creationId xmlns:a16="http://schemas.microsoft.com/office/drawing/2014/main" id="{50168B31-DAED-4CA1-8564-810ACC13E4E3}"/>
              </a:ext>
            </a:extLst>
          </p:cNvPr>
          <p:cNvSpPr/>
          <p:nvPr userDrawn="1"/>
        </p:nvSpPr>
        <p:spPr>
          <a:xfrm>
            <a:off x="0" y="0"/>
            <a:ext cx="457200" cy="5143500"/>
          </a:xfrm>
          <a:prstGeom prst="rect">
            <a:avLst/>
          </a:prstGeom>
          <a:solidFill>
            <a:srgbClr val="5A2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503668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ingle photo &amp; 2 text columns">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6FE7FEF-96D4-48A8-8508-76DC9EE44018}"/>
              </a:ext>
            </a:extLst>
          </p:cNvPr>
          <p:cNvSpPr/>
          <p:nvPr userDrawn="1"/>
        </p:nvSpPr>
        <p:spPr>
          <a:xfrm>
            <a:off x="0" y="0"/>
            <a:ext cx="7199882" cy="5143500"/>
          </a:xfrm>
          <a:prstGeom prst="rect">
            <a:avLst/>
          </a:prstGeom>
          <a:solidFill>
            <a:srgbClr val="5A2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7199882" y="0"/>
            <a:ext cx="2160141" cy="5143500"/>
          </a:xfrm>
          <a:solidFill>
            <a:schemeClr val="bg2"/>
          </a:solidFill>
        </p:spPr>
        <p:txBody>
          <a:bodyPr/>
          <a:lstStyle>
            <a:lvl1pPr marL="0" indent="0">
              <a:buNone/>
              <a:defRPr sz="1600"/>
            </a:lvl1pPr>
          </a:lstStyle>
          <a:p>
            <a:r>
              <a:rPr lang="en-US"/>
              <a:t>Click icon to add picture</a:t>
            </a:r>
            <a:endParaRPr lang="en-AU" dirty="0"/>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611659" y="411162"/>
            <a:ext cx="2520181" cy="4321175"/>
          </a:xfrm>
          <a:solidFill>
            <a:schemeClr val="bg1"/>
          </a:solidFill>
        </p:spPr>
        <p:txBody>
          <a:bodyPr>
            <a:normAutofit/>
          </a:bodyPr>
          <a:lstStyle>
            <a:lvl1pPr marL="0" indent="0">
              <a:buNone/>
              <a:defRPr sz="1600">
                <a:solidFill>
                  <a:schemeClr val="tx1">
                    <a:lumMod val="65000"/>
                    <a:lumOff val="35000"/>
                  </a:schemeClr>
                </a:solidFill>
              </a:defRPr>
            </a:lvl1pPr>
          </a:lstStyle>
          <a:p>
            <a:pPr lvl="0"/>
            <a:r>
              <a:rPr lang="en-US"/>
              <a:t>Click to edit Master text styles</a:t>
            </a:r>
          </a:p>
        </p:txBody>
      </p:sp>
      <p:sp>
        <p:nvSpPr>
          <p:cNvPr id="5" name="Text Placeholder 7">
            <a:extLst>
              <a:ext uri="{FF2B5EF4-FFF2-40B4-BE49-F238E27FC236}">
                <a16:creationId xmlns:a16="http://schemas.microsoft.com/office/drawing/2014/main" id="{9102C29F-1F78-41CE-BD05-78934225058C}"/>
              </a:ext>
            </a:extLst>
          </p:cNvPr>
          <p:cNvSpPr>
            <a:spLocks noGrp="1"/>
          </p:cNvSpPr>
          <p:nvPr>
            <p:ph type="body" sz="quarter" idx="13"/>
          </p:nvPr>
        </p:nvSpPr>
        <p:spPr>
          <a:xfrm>
            <a:off x="3851920" y="411161"/>
            <a:ext cx="2512750" cy="4321175"/>
          </a:xfrm>
          <a:solidFill>
            <a:schemeClr val="bg1"/>
          </a:solidFill>
        </p:spPr>
        <p:txBody>
          <a:bodyPr>
            <a:normAutofit/>
          </a:bodyPr>
          <a:lstStyle>
            <a:lvl1pPr marL="0" indent="0">
              <a:buNone/>
              <a:defRPr sz="1600">
                <a:solidFill>
                  <a:schemeClr val="tx1">
                    <a:lumMod val="65000"/>
                    <a:lumOff val="35000"/>
                  </a:schemeClr>
                </a:solidFill>
              </a:defRPr>
            </a:lvl1pPr>
          </a:lstStyle>
          <a:p>
            <a:pPr lvl="0"/>
            <a:r>
              <a:rPr lang="en-US"/>
              <a:t>Click to edit Master text styles</a:t>
            </a:r>
          </a:p>
        </p:txBody>
      </p:sp>
    </p:spTree>
    <p:extLst>
      <p:ext uri="{BB962C8B-B14F-4D97-AF65-F5344CB8AC3E}">
        <p14:creationId xmlns:p14="http://schemas.microsoft.com/office/powerpoint/2010/main" val="6545426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single photo &amp; 2 text columns">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6FE7FEF-96D4-48A8-8508-76DC9EE44018}"/>
              </a:ext>
            </a:extLst>
          </p:cNvPr>
          <p:cNvSpPr/>
          <p:nvPr userDrawn="1"/>
        </p:nvSpPr>
        <p:spPr>
          <a:xfrm>
            <a:off x="-1" y="0"/>
            <a:ext cx="9360023" cy="5143500"/>
          </a:xfrm>
          <a:prstGeom prst="rect">
            <a:avLst/>
          </a:prstGeom>
          <a:solidFill>
            <a:srgbClr val="5A2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0" y="0"/>
            <a:ext cx="5292080" cy="5143500"/>
          </a:xfrm>
          <a:solidFill>
            <a:schemeClr val="bg2"/>
          </a:solidFill>
        </p:spPr>
        <p:txBody>
          <a:bodyPr/>
          <a:lstStyle>
            <a:lvl1pPr marL="0" indent="0">
              <a:buNone/>
              <a:defRPr sz="1600"/>
            </a:lvl1pPr>
          </a:lstStyle>
          <a:p>
            <a:r>
              <a:rPr lang="en-US"/>
              <a:t>Click icon to add picture</a:t>
            </a:r>
            <a:endParaRPr lang="en-AU" dirty="0"/>
          </a:p>
        </p:txBody>
      </p:sp>
      <p:sp>
        <p:nvSpPr>
          <p:cNvPr id="3" name="Picture Placeholder 2">
            <a:extLst>
              <a:ext uri="{FF2B5EF4-FFF2-40B4-BE49-F238E27FC236}">
                <a16:creationId xmlns:a16="http://schemas.microsoft.com/office/drawing/2014/main" id="{A7ABA450-8213-4719-9617-A28FF78A9B2C}"/>
              </a:ext>
            </a:extLst>
          </p:cNvPr>
          <p:cNvSpPr>
            <a:spLocks noGrp="1"/>
          </p:cNvSpPr>
          <p:nvPr>
            <p:ph type="pic" sz="quarter" idx="11"/>
          </p:nvPr>
        </p:nvSpPr>
        <p:spPr>
          <a:xfrm>
            <a:off x="5508699"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9" name="Picture Placeholder 2">
            <a:extLst>
              <a:ext uri="{FF2B5EF4-FFF2-40B4-BE49-F238E27FC236}">
                <a16:creationId xmlns:a16="http://schemas.microsoft.com/office/drawing/2014/main" id="{D2955654-F52C-4E7E-8FDE-22F022DF844A}"/>
              </a:ext>
            </a:extLst>
          </p:cNvPr>
          <p:cNvSpPr>
            <a:spLocks noGrp="1"/>
          </p:cNvSpPr>
          <p:nvPr>
            <p:ph type="pic" sz="quarter" idx="12"/>
          </p:nvPr>
        </p:nvSpPr>
        <p:spPr>
          <a:xfrm>
            <a:off x="5508698"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0" name="Picture Placeholder 2">
            <a:extLst>
              <a:ext uri="{FF2B5EF4-FFF2-40B4-BE49-F238E27FC236}">
                <a16:creationId xmlns:a16="http://schemas.microsoft.com/office/drawing/2014/main" id="{EC8AD5C8-6F79-47D7-B73E-37E86AE4D7D3}"/>
              </a:ext>
            </a:extLst>
          </p:cNvPr>
          <p:cNvSpPr>
            <a:spLocks noGrp="1"/>
          </p:cNvSpPr>
          <p:nvPr>
            <p:ph type="pic" sz="quarter" idx="13"/>
          </p:nvPr>
        </p:nvSpPr>
        <p:spPr>
          <a:xfrm>
            <a:off x="5508697"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1" name="Picture Placeholder 2">
            <a:extLst>
              <a:ext uri="{FF2B5EF4-FFF2-40B4-BE49-F238E27FC236}">
                <a16:creationId xmlns:a16="http://schemas.microsoft.com/office/drawing/2014/main" id="{0CF91CB9-A3E8-4538-B1A7-1789A8CD1142}"/>
              </a:ext>
            </a:extLst>
          </p:cNvPr>
          <p:cNvSpPr>
            <a:spLocks noGrp="1"/>
          </p:cNvSpPr>
          <p:nvPr>
            <p:ph type="pic" sz="quarter" idx="14"/>
          </p:nvPr>
        </p:nvSpPr>
        <p:spPr>
          <a:xfrm>
            <a:off x="7479234"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2" name="Picture Placeholder 2">
            <a:extLst>
              <a:ext uri="{FF2B5EF4-FFF2-40B4-BE49-F238E27FC236}">
                <a16:creationId xmlns:a16="http://schemas.microsoft.com/office/drawing/2014/main" id="{7D64ACE6-0340-4FA0-9A8A-8DEA4202E73A}"/>
              </a:ext>
            </a:extLst>
          </p:cNvPr>
          <p:cNvSpPr>
            <a:spLocks noGrp="1"/>
          </p:cNvSpPr>
          <p:nvPr>
            <p:ph type="pic" sz="quarter" idx="15"/>
          </p:nvPr>
        </p:nvSpPr>
        <p:spPr>
          <a:xfrm>
            <a:off x="7479233"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3" name="Picture Placeholder 2">
            <a:extLst>
              <a:ext uri="{FF2B5EF4-FFF2-40B4-BE49-F238E27FC236}">
                <a16:creationId xmlns:a16="http://schemas.microsoft.com/office/drawing/2014/main" id="{28AF62D2-0944-4838-A7DC-972BEF3BC648}"/>
              </a:ext>
            </a:extLst>
          </p:cNvPr>
          <p:cNvSpPr>
            <a:spLocks noGrp="1"/>
          </p:cNvSpPr>
          <p:nvPr>
            <p:ph type="pic" sz="quarter" idx="16"/>
          </p:nvPr>
        </p:nvSpPr>
        <p:spPr>
          <a:xfrm>
            <a:off x="7479232"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Tree>
    <p:extLst>
      <p:ext uri="{BB962C8B-B14F-4D97-AF65-F5344CB8AC3E}">
        <p14:creationId xmlns:p14="http://schemas.microsoft.com/office/powerpoint/2010/main" val="13699874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_single photo &amp; 2 text columns">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6FE7FEF-96D4-48A8-8508-76DC9EE44018}"/>
              </a:ext>
            </a:extLst>
          </p:cNvPr>
          <p:cNvSpPr/>
          <p:nvPr userDrawn="1"/>
        </p:nvSpPr>
        <p:spPr>
          <a:xfrm>
            <a:off x="-1" y="0"/>
            <a:ext cx="9360023" cy="5143500"/>
          </a:xfrm>
          <a:prstGeom prst="rect">
            <a:avLst/>
          </a:prstGeom>
          <a:solidFill>
            <a:srgbClr val="A02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0" y="0"/>
            <a:ext cx="5292080" cy="5143500"/>
          </a:xfrm>
          <a:solidFill>
            <a:schemeClr val="bg2"/>
          </a:solidFill>
        </p:spPr>
        <p:txBody>
          <a:bodyPr/>
          <a:lstStyle>
            <a:lvl1pPr marL="0" indent="0">
              <a:buNone/>
              <a:defRPr sz="1600"/>
            </a:lvl1pPr>
          </a:lstStyle>
          <a:p>
            <a:r>
              <a:rPr lang="en-US"/>
              <a:t>Click icon to add picture</a:t>
            </a:r>
            <a:endParaRPr lang="en-AU" dirty="0"/>
          </a:p>
        </p:txBody>
      </p:sp>
      <p:sp>
        <p:nvSpPr>
          <p:cNvPr id="3" name="Picture Placeholder 2">
            <a:extLst>
              <a:ext uri="{FF2B5EF4-FFF2-40B4-BE49-F238E27FC236}">
                <a16:creationId xmlns:a16="http://schemas.microsoft.com/office/drawing/2014/main" id="{A7ABA450-8213-4719-9617-A28FF78A9B2C}"/>
              </a:ext>
            </a:extLst>
          </p:cNvPr>
          <p:cNvSpPr>
            <a:spLocks noGrp="1"/>
          </p:cNvSpPr>
          <p:nvPr>
            <p:ph type="pic" sz="quarter" idx="11"/>
          </p:nvPr>
        </p:nvSpPr>
        <p:spPr>
          <a:xfrm>
            <a:off x="5508699"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9" name="Picture Placeholder 2">
            <a:extLst>
              <a:ext uri="{FF2B5EF4-FFF2-40B4-BE49-F238E27FC236}">
                <a16:creationId xmlns:a16="http://schemas.microsoft.com/office/drawing/2014/main" id="{D2955654-F52C-4E7E-8FDE-22F022DF844A}"/>
              </a:ext>
            </a:extLst>
          </p:cNvPr>
          <p:cNvSpPr>
            <a:spLocks noGrp="1"/>
          </p:cNvSpPr>
          <p:nvPr>
            <p:ph type="pic" sz="quarter" idx="12"/>
          </p:nvPr>
        </p:nvSpPr>
        <p:spPr>
          <a:xfrm>
            <a:off x="5508698"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0" name="Picture Placeholder 2">
            <a:extLst>
              <a:ext uri="{FF2B5EF4-FFF2-40B4-BE49-F238E27FC236}">
                <a16:creationId xmlns:a16="http://schemas.microsoft.com/office/drawing/2014/main" id="{EC8AD5C8-6F79-47D7-B73E-37E86AE4D7D3}"/>
              </a:ext>
            </a:extLst>
          </p:cNvPr>
          <p:cNvSpPr>
            <a:spLocks noGrp="1"/>
          </p:cNvSpPr>
          <p:nvPr>
            <p:ph type="pic" sz="quarter" idx="13"/>
          </p:nvPr>
        </p:nvSpPr>
        <p:spPr>
          <a:xfrm>
            <a:off x="5508697"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1" name="Picture Placeholder 2">
            <a:extLst>
              <a:ext uri="{FF2B5EF4-FFF2-40B4-BE49-F238E27FC236}">
                <a16:creationId xmlns:a16="http://schemas.microsoft.com/office/drawing/2014/main" id="{0CF91CB9-A3E8-4538-B1A7-1789A8CD1142}"/>
              </a:ext>
            </a:extLst>
          </p:cNvPr>
          <p:cNvSpPr>
            <a:spLocks noGrp="1"/>
          </p:cNvSpPr>
          <p:nvPr>
            <p:ph type="pic" sz="quarter" idx="14"/>
          </p:nvPr>
        </p:nvSpPr>
        <p:spPr>
          <a:xfrm>
            <a:off x="7479234"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2" name="Picture Placeholder 2">
            <a:extLst>
              <a:ext uri="{FF2B5EF4-FFF2-40B4-BE49-F238E27FC236}">
                <a16:creationId xmlns:a16="http://schemas.microsoft.com/office/drawing/2014/main" id="{7D64ACE6-0340-4FA0-9A8A-8DEA4202E73A}"/>
              </a:ext>
            </a:extLst>
          </p:cNvPr>
          <p:cNvSpPr>
            <a:spLocks noGrp="1"/>
          </p:cNvSpPr>
          <p:nvPr>
            <p:ph type="pic" sz="quarter" idx="15"/>
          </p:nvPr>
        </p:nvSpPr>
        <p:spPr>
          <a:xfrm>
            <a:off x="7479233"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3" name="Picture Placeholder 2">
            <a:extLst>
              <a:ext uri="{FF2B5EF4-FFF2-40B4-BE49-F238E27FC236}">
                <a16:creationId xmlns:a16="http://schemas.microsoft.com/office/drawing/2014/main" id="{28AF62D2-0944-4838-A7DC-972BEF3BC648}"/>
              </a:ext>
            </a:extLst>
          </p:cNvPr>
          <p:cNvSpPr>
            <a:spLocks noGrp="1"/>
          </p:cNvSpPr>
          <p:nvPr>
            <p:ph type="pic" sz="quarter" idx="16"/>
          </p:nvPr>
        </p:nvSpPr>
        <p:spPr>
          <a:xfrm>
            <a:off x="7479232"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Tree>
    <p:extLst>
      <p:ext uri="{BB962C8B-B14F-4D97-AF65-F5344CB8AC3E}">
        <p14:creationId xmlns:p14="http://schemas.microsoft.com/office/powerpoint/2010/main" val="2040815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3_single photo &amp; 2 text columns">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6FE7FEF-96D4-48A8-8508-76DC9EE44018}"/>
              </a:ext>
            </a:extLst>
          </p:cNvPr>
          <p:cNvSpPr/>
          <p:nvPr userDrawn="1"/>
        </p:nvSpPr>
        <p:spPr>
          <a:xfrm>
            <a:off x="-1" y="0"/>
            <a:ext cx="9360023"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0" y="0"/>
            <a:ext cx="5292080" cy="5143500"/>
          </a:xfrm>
          <a:solidFill>
            <a:schemeClr val="bg2"/>
          </a:solidFill>
        </p:spPr>
        <p:txBody>
          <a:bodyPr/>
          <a:lstStyle>
            <a:lvl1pPr marL="0" indent="0">
              <a:buNone/>
              <a:defRPr sz="1600"/>
            </a:lvl1pPr>
          </a:lstStyle>
          <a:p>
            <a:r>
              <a:rPr lang="en-US"/>
              <a:t>Click icon to add picture</a:t>
            </a:r>
            <a:endParaRPr lang="en-AU" dirty="0"/>
          </a:p>
        </p:txBody>
      </p:sp>
      <p:sp>
        <p:nvSpPr>
          <p:cNvPr id="3" name="Picture Placeholder 2">
            <a:extLst>
              <a:ext uri="{FF2B5EF4-FFF2-40B4-BE49-F238E27FC236}">
                <a16:creationId xmlns:a16="http://schemas.microsoft.com/office/drawing/2014/main" id="{A7ABA450-8213-4719-9617-A28FF78A9B2C}"/>
              </a:ext>
            </a:extLst>
          </p:cNvPr>
          <p:cNvSpPr>
            <a:spLocks noGrp="1"/>
          </p:cNvSpPr>
          <p:nvPr>
            <p:ph type="pic" sz="quarter" idx="11"/>
          </p:nvPr>
        </p:nvSpPr>
        <p:spPr>
          <a:xfrm>
            <a:off x="5508699"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9" name="Picture Placeholder 2">
            <a:extLst>
              <a:ext uri="{FF2B5EF4-FFF2-40B4-BE49-F238E27FC236}">
                <a16:creationId xmlns:a16="http://schemas.microsoft.com/office/drawing/2014/main" id="{D2955654-F52C-4E7E-8FDE-22F022DF844A}"/>
              </a:ext>
            </a:extLst>
          </p:cNvPr>
          <p:cNvSpPr>
            <a:spLocks noGrp="1"/>
          </p:cNvSpPr>
          <p:nvPr>
            <p:ph type="pic" sz="quarter" idx="12"/>
          </p:nvPr>
        </p:nvSpPr>
        <p:spPr>
          <a:xfrm>
            <a:off x="5508698"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0" name="Picture Placeholder 2">
            <a:extLst>
              <a:ext uri="{FF2B5EF4-FFF2-40B4-BE49-F238E27FC236}">
                <a16:creationId xmlns:a16="http://schemas.microsoft.com/office/drawing/2014/main" id="{EC8AD5C8-6F79-47D7-B73E-37E86AE4D7D3}"/>
              </a:ext>
            </a:extLst>
          </p:cNvPr>
          <p:cNvSpPr>
            <a:spLocks noGrp="1"/>
          </p:cNvSpPr>
          <p:nvPr>
            <p:ph type="pic" sz="quarter" idx="13"/>
          </p:nvPr>
        </p:nvSpPr>
        <p:spPr>
          <a:xfrm>
            <a:off x="5508697"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1" name="Picture Placeholder 2">
            <a:extLst>
              <a:ext uri="{FF2B5EF4-FFF2-40B4-BE49-F238E27FC236}">
                <a16:creationId xmlns:a16="http://schemas.microsoft.com/office/drawing/2014/main" id="{0CF91CB9-A3E8-4538-B1A7-1789A8CD1142}"/>
              </a:ext>
            </a:extLst>
          </p:cNvPr>
          <p:cNvSpPr>
            <a:spLocks noGrp="1"/>
          </p:cNvSpPr>
          <p:nvPr>
            <p:ph type="pic" sz="quarter" idx="14"/>
          </p:nvPr>
        </p:nvSpPr>
        <p:spPr>
          <a:xfrm>
            <a:off x="7479234"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2" name="Picture Placeholder 2">
            <a:extLst>
              <a:ext uri="{FF2B5EF4-FFF2-40B4-BE49-F238E27FC236}">
                <a16:creationId xmlns:a16="http://schemas.microsoft.com/office/drawing/2014/main" id="{7D64ACE6-0340-4FA0-9A8A-8DEA4202E73A}"/>
              </a:ext>
            </a:extLst>
          </p:cNvPr>
          <p:cNvSpPr>
            <a:spLocks noGrp="1"/>
          </p:cNvSpPr>
          <p:nvPr>
            <p:ph type="pic" sz="quarter" idx="15"/>
          </p:nvPr>
        </p:nvSpPr>
        <p:spPr>
          <a:xfrm>
            <a:off x="7479233"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3" name="Picture Placeholder 2">
            <a:extLst>
              <a:ext uri="{FF2B5EF4-FFF2-40B4-BE49-F238E27FC236}">
                <a16:creationId xmlns:a16="http://schemas.microsoft.com/office/drawing/2014/main" id="{28AF62D2-0944-4838-A7DC-972BEF3BC648}"/>
              </a:ext>
            </a:extLst>
          </p:cNvPr>
          <p:cNvSpPr>
            <a:spLocks noGrp="1"/>
          </p:cNvSpPr>
          <p:nvPr>
            <p:ph type="pic" sz="quarter" idx="16"/>
          </p:nvPr>
        </p:nvSpPr>
        <p:spPr>
          <a:xfrm>
            <a:off x="7479232"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Tree>
    <p:extLst>
      <p:ext uri="{BB962C8B-B14F-4D97-AF65-F5344CB8AC3E}">
        <p14:creationId xmlns:p14="http://schemas.microsoft.com/office/powerpoint/2010/main" val="24507902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photo with text overlay">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36FDE08-54BC-4A71-B1BD-2D728E4AA1D1}"/>
              </a:ext>
            </a:extLst>
          </p:cNvPr>
          <p:cNvSpPr>
            <a:spLocks noGrp="1"/>
          </p:cNvSpPr>
          <p:nvPr>
            <p:ph type="pic" sz="quarter" idx="10"/>
          </p:nvPr>
        </p:nvSpPr>
        <p:spPr>
          <a:xfrm>
            <a:off x="0" y="0"/>
            <a:ext cx="9144000" cy="5143500"/>
          </a:xfrm>
        </p:spPr>
        <p:txBody>
          <a:bodyPr>
            <a:normAutofit/>
          </a:bodyPr>
          <a:lstStyle>
            <a:lvl1pPr marL="0" indent="0">
              <a:buNone/>
              <a:defRPr sz="1800"/>
            </a:lvl1pPr>
          </a:lstStyle>
          <a:p>
            <a:r>
              <a:rPr lang="en-US"/>
              <a:t>Click icon to add picture</a:t>
            </a:r>
            <a:endParaRPr lang="en-AU" dirty="0"/>
          </a:p>
        </p:txBody>
      </p:sp>
      <p:sp>
        <p:nvSpPr>
          <p:cNvPr id="3" name="Rectangle 2">
            <a:extLst>
              <a:ext uri="{FF2B5EF4-FFF2-40B4-BE49-F238E27FC236}">
                <a16:creationId xmlns:a16="http://schemas.microsoft.com/office/drawing/2014/main" id="{463CEC86-60D2-4A8E-BF77-CF9919A6E14D}"/>
              </a:ext>
            </a:extLst>
          </p:cNvPr>
          <p:cNvSpPr/>
          <p:nvPr userDrawn="1"/>
        </p:nvSpPr>
        <p:spPr>
          <a:xfrm>
            <a:off x="-5910" y="3075806"/>
            <a:ext cx="6030684" cy="936104"/>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extBox 1">
            <a:extLst>
              <a:ext uri="{FF2B5EF4-FFF2-40B4-BE49-F238E27FC236}">
                <a16:creationId xmlns:a16="http://schemas.microsoft.com/office/drawing/2014/main" id="{B3B2F53F-DF1E-446B-A049-27243F4EFDBD}"/>
              </a:ext>
            </a:extLst>
          </p:cNvPr>
          <p:cNvSpPr txBox="1"/>
          <p:nvPr userDrawn="1"/>
        </p:nvSpPr>
        <p:spPr>
          <a:xfrm>
            <a:off x="251520" y="3291830"/>
            <a:ext cx="5472608" cy="461665"/>
          </a:xfrm>
          <a:prstGeom prst="rect">
            <a:avLst/>
          </a:prstGeom>
          <a:noFill/>
        </p:spPr>
        <p:txBody>
          <a:bodyPr wrap="square" rtlCol="0">
            <a:spAutoFit/>
          </a:bodyPr>
          <a:lstStyle/>
          <a:p>
            <a:r>
              <a:rPr lang="en-AU" sz="2400" dirty="0">
                <a:solidFill>
                  <a:schemeClr val="bg1"/>
                </a:solidFill>
                <a:latin typeface="Arial" panose="020B0604020202020204" pitchFamily="34" charset="0"/>
                <a:cs typeface="Arial" panose="020B0604020202020204" pitchFamily="34" charset="0"/>
              </a:rPr>
              <a:t>text</a:t>
            </a:r>
            <a:endParaRPr lang="en-AU"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67336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raph chart layout">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957377D3-DC03-4DAB-A65E-D1CBED1A139D}"/>
              </a:ext>
            </a:extLst>
          </p:cNvPr>
          <p:cNvSpPr>
            <a:spLocks noGrp="1"/>
          </p:cNvSpPr>
          <p:nvPr>
            <p:ph type="chart" sz="quarter" idx="10"/>
          </p:nvPr>
        </p:nvSpPr>
        <p:spPr>
          <a:xfrm>
            <a:off x="250825" y="339725"/>
            <a:ext cx="8642350" cy="3671888"/>
          </a:xfrm>
        </p:spPr>
        <p:txBody>
          <a:bodyPr>
            <a:normAutofit/>
          </a:bodyPr>
          <a:lstStyle>
            <a:lvl1pPr marL="0" indent="0">
              <a:buNone/>
              <a:defRPr sz="1800"/>
            </a:lvl1pPr>
          </a:lstStyle>
          <a:p>
            <a:r>
              <a:rPr lang="en-US"/>
              <a:t>Click icon to add chart</a:t>
            </a:r>
            <a:endParaRPr lang="en-AU" dirty="0"/>
          </a:p>
        </p:txBody>
      </p:sp>
    </p:spTree>
    <p:extLst>
      <p:ext uri="{BB962C8B-B14F-4D97-AF65-F5344CB8AC3E}">
        <p14:creationId xmlns:p14="http://schemas.microsoft.com/office/powerpoint/2010/main" val="41082953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985F-3942-4B1A-9C85-368A0D852852}"/>
              </a:ext>
            </a:extLst>
          </p:cNvPr>
          <p:cNvSpPr>
            <a:spLocks noGrp="1"/>
          </p:cNvSpPr>
          <p:nvPr>
            <p:ph type="title"/>
          </p:nvPr>
        </p:nvSpPr>
        <p:spPr/>
        <p:txBody>
          <a:bodyPr>
            <a:normAutofit/>
          </a:bodyPr>
          <a:lstStyle>
            <a:lvl1pPr>
              <a:defRPr sz="2400" b="1"/>
            </a:lvl1pPr>
          </a:lstStyle>
          <a:p>
            <a:r>
              <a:rPr lang="en-US"/>
              <a:t>Click to edit Master title style</a:t>
            </a:r>
            <a:endParaRPr lang="en-AU" dirty="0"/>
          </a:p>
        </p:txBody>
      </p:sp>
    </p:spTree>
    <p:extLst>
      <p:ext uri="{BB962C8B-B14F-4D97-AF65-F5344CB8AC3E}">
        <p14:creationId xmlns:p14="http://schemas.microsoft.com/office/powerpoint/2010/main" val="32399352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abl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985F-3942-4B1A-9C85-368A0D852852}"/>
              </a:ext>
            </a:extLst>
          </p:cNvPr>
          <p:cNvSpPr>
            <a:spLocks noGrp="1"/>
          </p:cNvSpPr>
          <p:nvPr>
            <p:ph type="title"/>
          </p:nvPr>
        </p:nvSpPr>
        <p:spPr/>
        <p:txBody>
          <a:bodyPr>
            <a:normAutofit/>
          </a:bodyPr>
          <a:lstStyle>
            <a:lvl1pPr>
              <a:defRPr sz="2400" b="1"/>
            </a:lvl1pPr>
          </a:lstStyle>
          <a:p>
            <a:r>
              <a:rPr lang="en-US"/>
              <a:t>Click to edit Master title style</a:t>
            </a:r>
            <a:endParaRPr lang="en-AU" dirty="0"/>
          </a:p>
        </p:txBody>
      </p:sp>
      <p:sp>
        <p:nvSpPr>
          <p:cNvPr id="4" name="Table Placeholder 3">
            <a:extLst>
              <a:ext uri="{FF2B5EF4-FFF2-40B4-BE49-F238E27FC236}">
                <a16:creationId xmlns:a16="http://schemas.microsoft.com/office/drawing/2014/main" id="{5AEA7E8E-A497-4A5C-BF9C-12D38F8F5ACF}"/>
              </a:ext>
            </a:extLst>
          </p:cNvPr>
          <p:cNvSpPr>
            <a:spLocks noGrp="1"/>
          </p:cNvSpPr>
          <p:nvPr>
            <p:ph type="tbl" sz="quarter" idx="10"/>
          </p:nvPr>
        </p:nvSpPr>
        <p:spPr>
          <a:xfrm>
            <a:off x="457200" y="1203598"/>
            <a:ext cx="8229600" cy="3528392"/>
          </a:xfrm>
        </p:spPr>
        <p:style>
          <a:lnRef idx="2">
            <a:schemeClr val="accent5"/>
          </a:lnRef>
          <a:fillRef idx="1">
            <a:schemeClr val="lt1"/>
          </a:fillRef>
          <a:effectRef idx="0">
            <a:schemeClr val="accent5"/>
          </a:effectRef>
          <a:fontRef idx="minor">
            <a:schemeClr val="dk1"/>
          </a:fontRef>
        </p:style>
        <p:txBody>
          <a:bodyPr>
            <a:normAutofit/>
          </a:bodyPr>
          <a:lstStyle>
            <a:lvl1pPr marL="0" indent="0">
              <a:buNone/>
              <a:defRPr sz="1600">
                <a:solidFill>
                  <a:schemeClr val="tx1">
                    <a:lumMod val="65000"/>
                    <a:lumOff val="35000"/>
                  </a:schemeClr>
                </a:solidFill>
                <a:latin typeface="Arial" panose="020B0604020202020204" pitchFamily="34" charset="0"/>
                <a:cs typeface="Arial" panose="020B0604020202020204" pitchFamily="34" charset="0"/>
              </a:defRPr>
            </a:lvl1pPr>
          </a:lstStyle>
          <a:p>
            <a:r>
              <a:rPr lang="en-US"/>
              <a:t>Click icon to add table</a:t>
            </a:r>
            <a:endParaRPr lang="en-AU" dirty="0"/>
          </a:p>
        </p:txBody>
      </p:sp>
    </p:spTree>
    <p:extLst>
      <p:ext uri="{BB962C8B-B14F-4D97-AF65-F5344CB8AC3E}">
        <p14:creationId xmlns:p14="http://schemas.microsoft.com/office/powerpoint/2010/main" val="10333679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graph &amp; tabl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985F-3942-4B1A-9C85-368A0D852852}"/>
              </a:ext>
            </a:extLst>
          </p:cNvPr>
          <p:cNvSpPr>
            <a:spLocks noGrp="1"/>
          </p:cNvSpPr>
          <p:nvPr>
            <p:ph type="title"/>
          </p:nvPr>
        </p:nvSpPr>
        <p:spPr/>
        <p:txBody>
          <a:bodyPr>
            <a:normAutofit/>
          </a:bodyPr>
          <a:lstStyle>
            <a:lvl1pPr>
              <a:defRPr sz="2400" b="1"/>
            </a:lvl1pPr>
          </a:lstStyle>
          <a:p>
            <a:r>
              <a:rPr lang="en-US"/>
              <a:t>Click to edit Master title style</a:t>
            </a:r>
            <a:endParaRPr lang="en-AU" dirty="0"/>
          </a:p>
        </p:txBody>
      </p:sp>
      <p:sp>
        <p:nvSpPr>
          <p:cNvPr id="4" name="Table Placeholder 3">
            <a:extLst>
              <a:ext uri="{FF2B5EF4-FFF2-40B4-BE49-F238E27FC236}">
                <a16:creationId xmlns:a16="http://schemas.microsoft.com/office/drawing/2014/main" id="{5AEA7E8E-A497-4A5C-BF9C-12D38F8F5ACF}"/>
              </a:ext>
            </a:extLst>
          </p:cNvPr>
          <p:cNvSpPr>
            <a:spLocks noGrp="1"/>
          </p:cNvSpPr>
          <p:nvPr>
            <p:ph type="tbl" sz="quarter" idx="10"/>
          </p:nvPr>
        </p:nvSpPr>
        <p:spPr>
          <a:xfrm>
            <a:off x="4572000" y="1203598"/>
            <a:ext cx="4114800" cy="3528392"/>
          </a:xfrm>
        </p:spPr>
        <p:style>
          <a:lnRef idx="2">
            <a:schemeClr val="accent5"/>
          </a:lnRef>
          <a:fillRef idx="1">
            <a:schemeClr val="lt1"/>
          </a:fillRef>
          <a:effectRef idx="0">
            <a:schemeClr val="accent5"/>
          </a:effectRef>
          <a:fontRef idx="minor">
            <a:schemeClr val="dk1"/>
          </a:fontRef>
        </p:style>
        <p:txBody>
          <a:bodyPr>
            <a:normAutofit/>
          </a:bodyPr>
          <a:lstStyle>
            <a:lvl1pPr marL="0" indent="0">
              <a:buNone/>
              <a:defRPr sz="2000">
                <a:latin typeface="Arial" panose="020B0604020202020204" pitchFamily="34" charset="0"/>
                <a:cs typeface="Arial" panose="020B0604020202020204" pitchFamily="34" charset="0"/>
              </a:defRPr>
            </a:lvl1pPr>
          </a:lstStyle>
          <a:p>
            <a:r>
              <a:rPr lang="en-US"/>
              <a:t>Click icon to add table</a:t>
            </a:r>
            <a:endParaRPr lang="en-AU" dirty="0"/>
          </a:p>
        </p:txBody>
      </p:sp>
      <p:sp>
        <p:nvSpPr>
          <p:cNvPr id="5" name="Chart Placeholder 4">
            <a:extLst>
              <a:ext uri="{FF2B5EF4-FFF2-40B4-BE49-F238E27FC236}">
                <a16:creationId xmlns:a16="http://schemas.microsoft.com/office/drawing/2014/main" id="{C004E3E1-FE8E-44F5-B516-92D8749E5EAC}"/>
              </a:ext>
            </a:extLst>
          </p:cNvPr>
          <p:cNvSpPr>
            <a:spLocks noGrp="1"/>
          </p:cNvSpPr>
          <p:nvPr>
            <p:ph type="chart" sz="quarter" idx="11"/>
          </p:nvPr>
        </p:nvSpPr>
        <p:spPr>
          <a:xfrm>
            <a:off x="457200" y="1203598"/>
            <a:ext cx="3683000" cy="3528740"/>
          </a:xfrm>
        </p:spPr>
        <p:txBody>
          <a:bodyPr>
            <a:normAutofit/>
          </a:bodyPr>
          <a:lstStyle>
            <a:lvl1pPr marL="0" indent="0">
              <a:buNone/>
              <a:defRPr sz="1800"/>
            </a:lvl1pPr>
          </a:lstStyle>
          <a:p>
            <a:r>
              <a:rPr lang="en-US"/>
              <a:t>Click icon to add chart</a:t>
            </a:r>
            <a:endParaRPr lang="en-AU" dirty="0"/>
          </a:p>
        </p:txBody>
      </p:sp>
    </p:spTree>
    <p:extLst>
      <p:ext uri="{BB962C8B-B14F-4D97-AF65-F5344CB8AC3E}">
        <p14:creationId xmlns:p14="http://schemas.microsoft.com/office/powerpoint/2010/main" val="11471723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martArt inse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985F-3942-4B1A-9C85-368A0D852852}"/>
              </a:ext>
            </a:extLst>
          </p:cNvPr>
          <p:cNvSpPr>
            <a:spLocks noGrp="1"/>
          </p:cNvSpPr>
          <p:nvPr>
            <p:ph type="title"/>
          </p:nvPr>
        </p:nvSpPr>
        <p:spPr>
          <a:xfrm>
            <a:off x="683568" y="205979"/>
            <a:ext cx="8003232" cy="857250"/>
          </a:xfrm>
        </p:spPr>
        <p:txBody>
          <a:bodyPr>
            <a:normAutofit/>
          </a:bodyPr>
          <a:lstStyle>
            <a:lvl1pPr>
              <a:defRPr sz="2400" b="1"/>
            </a:lvl1pPr>
          </a:lstStyle>
          <a:p>
            <a:r>
              <a:rPr lang="en-US"/>
              <a:t>Click to edit Master title style</a:t>
            </a:r>
            <a:endParaRPr lang="en-AU" dirty="0"/>
          </a:p>
        </p:txBody>
      </p:sp>
      <p:sp>
        <p:nvSpPr>
          <p:cNvPr id="6" name="SmartArt Placeholder 5">
            <a:extLst>
              <a:ext uri="{FF2B5EF4-FFF2-40B4-BE49-F238E27FC236}">
                <a16:creationId xmlns:a16="http://schemas.microsoft.com/office/drawing/2014/main" id="{5939ACEE-973E-4D20-B62A-D9B91B807DAC}"/>
              </a:ext>
            </a:extLst>
          </p:cNvPr>
          <p:cNvSpPr>
            <a:spLocks noGrp="1"/>
          </p:cNvSpPr>
          <p:nvPr>
            <p:ph type="dgm" sz="quarter" idx="11"/>
          </p:nvPr>
        </p:nvSpPr>
        <p:spPr>
          <a:xfrm>
            <a:off x="683568" y="1203599"/>
            <a:ext cx="8003232" cy="3528740"/>
          </a:xfrm>
        </p:spPr>
        <p:txBody>
          <a:bodyPr>
            <a:normAutofit/>
          </a:bodyPr>
          <a:lstStyle>
            <a:lvl1pPr marL="0" indent="0">
              <a:buNone/>
              <a:defRPr sz="2000"/>
            </a:lvl1pPr>
          </a:lstStyle>
          <a:p>
            <a:r>
              <a:rPr lang="en-US"/>
              <a:t>Click icon to add SmartArt graphic</a:t>
            </a:r>
            <a:endParaRPr lang="en-AU" dirty="0"/>
          </a:p>
        </p:txBody>
      </p:sp>
      <p:sp>
        <p:nvSpPr>
          <p:cNvPr id="4" name="Rectangle 3">
            <a:extLst>
              <a:ext uri="{FF2B5EF4-FFF2-40B4-BE49-F238E27FC236}">
                <a16:creationId xmlns:a16="http://schemas.microsoft.com/office/drawing/2014/main" id="{7C46052C-695E-45D7-BB88-A322FEEB51F0}"/>
              </a:ext>
            </a:extLst>
          </p:cNvPr>
          <p:cNvSpPr/>
          <p:nvPr userDrawn="1"/>
        </p:nvSpPr>
        <p:spPr>
          <a:xfrm>
            <a:off x="0" y="0"/>
            <a:ext cx="457200" cy="5143500"/>
          </a:xfrm>
          <a:prstGeom prst="rect">
            <a:avLst/>
          </a:prstGeom>
          <a:solidFill>
            <a:srgbClr val="5A2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9924918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Add media video layout">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77419421-B2C8-4F9F-9716-DBAAC6704821}"/>
              </a:ext>
            </a:extLst>
          </p:cNvPr>
          <p:cNvSpPr>
            <a:spLocks noGrp="1"/>
          </p:cNvSpPr>
          <p:nvPr>
            <p:ph type="media" sz="quarter" idx="10"/>
          </p:nvPr>
        </p:nvSpPr>
        <p:spPr>
          <a:xfrm>
            <a:off x="0" y="0"/>
            <a:ext cx="9144000" cy="5143500"/>
          </a:xfrm>
        </p:spPr>
        <p:txBody>
          <a:bodyPr>
            <a:normAutofit/>
          </a:bodyPr>
          <a:lstStyle>
            <a:lvl1pPr marL="0" indent="0">
              <a:buNone/>
              <a:defRPr sz="1800"/>
            </a:lvl1pPr>
          </a:lstStyle>
          <a:p>
            <a:r>
              <a:rPr lang="en-US"/>
              <a:t>Click icon to add media</a:t>
            </a:r>
            <a:endParaRPr lang="en-AU" dirty="0"/>
          </a:p>
        </p:txBody>
      </p:sp>
    </p:spTree>
    <p:extLst>
      <p:ext uri="{BB962C8B-B14F-4D97-AF65-F5344CB8AC3E}">
        <p14:creationId xmlns:p14="http://schemas.microsoft.com/office/powerpoint/2010/main" val="40838920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a:solidFill>
            <a:srgbClr val="5A2476"/>
          </a:solidFill>
          <a:ln>
            <a:noFill/>
          </a:ln>
        </p:spPr>
        <p:txBody>
          <a:bodyPr anchor="b"/>
          <a:lstStyle>
            <a:lvl1pPr algn="l">
              <a:defRPr sz="2000" b="1">
                <a:solidFill>
                  <a:schemeClr val="bg1"/>
                </a:solidFill>
              </a:defRPr>
            </a:lvl1pPr>
          </a:lstStyle>
          <a:p>
            <a:r>
              <a:rPr lang="en-US"/>
              <a:t>Click to edit Master title style</a:t>
            </a:r>
            <a:endParaRPr lang="en-AU" dirty="0"/>
          </a:p>
        </p:txBody>
      </p:sp>
      <p:sp>
        <p:nvSpPr>
          <p:cNvPr id="3" name="Content Placeholder 2"/>
          <p:cNvSpPr>
            <a:spLocks noGrp="1"/>
          </p:cNvSpPr>
          <p:nvPr>
            <p:ph idx="1"/>
          </p:nvPr>
        </p:nvSpPr>
        <p:spPr>
          <a:xfrm>
            <a:off x="3575050" y="204789"/>
            <a:ext cx="5111750" cy="4389835"/>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9895839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51520" y="459581"/>
            <a:ext cx="8640960" cy="2832249"/>
          </a:xfrm>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AU"/>
          </a:p>
        </p:txBody>
      </p:sp>
      <p:sp>
        <p:nvSpPr>
          <p:cNvPr id="4" name="Text Placeholder 3"/>
          <p:cNvSpPr>
            <a:spLocks noGrp="1"/>
          </p:cNvSpPr>
          <p:nvPr>
            <p:ph type="body" sz="half" idx="2"/>
          </p:nvPr>
        </p:nvSpPr>
        <p:spPr>
          <a:xfrm>
            <a:off x="251520" y="3435846"/>
            <a:ext cx="8640960" cy="603647"/>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2294915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endParaRPr lang="en-AU"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pic>
        <p:nvPicPr>
          <p:cNvPr id="6" name="Picture 5">
            <a:extLst>
              <a:ext uri="{FF2B5EF4-FFF2-40B4-BE49-F238E27FC236}">
                <a16:creationId xmlns:a16="http://schemas.microsoft.com/office/drawing/2014/main" id="{6FD252E6-2E44-412A-9D76-12B6D3321CF9}"/>
              </a:ext>
            </a:extLst>
          </p:cNvPr>
          <p:cNvPicPr>
            <a:picLocks noChangeAspect="1"/>
          </p:cNvPicPr>
          <p:nvPr userDrawn="1"/>
        </p:nvPicPr>
        <p:blipFill>
          <a:blip r:embed="rId34" cstate="print">
            <a:extLst>
              <a:ext uri="{28A0092B-C50C-407E-A947-70E740481C1C}">
                <a14:useLocalDpi xmlns:a14="http://schemas.microsoft.com/office/drawing/2010/main" val="0"/>
              </a:ext>
            </a:extLst>
          </a:blip>
          <a:stretch>
            <a:fillRect/>
          </a:stretch>
        </p:blipFill>
        <p:spPr>
          <a:xfrm>
            <a:off x="4355976" y="4686120"/>
            <a:ext cx="4788024" cy="457380"/>
          </a:xfrm>
          <a:prstGeom prst="rect">
            <a:avLst/>
          </a:prstGeom>
        </p:spPr>
      </p:pic>
    </p:spTree>
    <p:extLst>
      <p:ext uri="{BB962C8B-B14F-4D97-AF65-F5344CB8AC3E}">
        <p14:creationId xmlns:p14="http://schemas.microsoft.com/office/powerpoint/2010/main" val="2031829055"/>
      </p:ext>
    </p:extLst>
  </p:cSld>
  <p:clrMap bg1="lt1" tx1="dk1" bg2="lt2" tx2="dk2" accent1="accent1" accent2="accent2" accent3="accent3" accent4="accent4" accent5="accent5" accent6="accent6" hlink="hlink" folHlink="folHlink"/>
  <p:sldLayoutIdLst>
    <p:sldLayoutId id="2147483649" r:id="rId1"/>
    <p:sldLayoutId id="2147483677" r:id="rId2"/>
    <p:sldLayoutId id="2147483650" r:id="rId3"/>
    <p:sldLayoutId id="2147483651" r:id="rId4"/>
    <p:sldLayoutId id="2147483678" r:id="rId5"/>
    <p:sldLayoutId id="2147483652" r:id="rId6"/>
    <p:sldLayoutId id="2147483675" r:id="rId7"/>
    <p:sldLayoutId id="2147483676" r:id="rId8"/>
    <p:sldLayoutId id="2147483653" r:id="rId9"/>
    <p:sldLayoutId id="2147483659" r:id="rId10"/>
    <p:sldLayoutId id="2147483673" r:id="rId11"/>
    <p:sldLayoutId id="2147483654" r:id="rId12"/>
    <p:sldLayoutId id="2147483672" r:id="rId13"/>
    <p:sldLayoutId id="2147483655" r:id="rId14"/>
    <p:sldLayoutId id="2147483663" r:id="rId15"/>
    <p:sldLayoutId id="2147483664" r:id="rId16"/>
    <p:sldLayoutId id="2147483665" r:id="rId17"/>
    <p:sldLayoutId id="2147483666" r:id="rId18"/>
    <p:sldLayoutId id="2147483667" r:id="rId19"/>
    <p:sldLayoutId id="2147483668" r:id="rId20"/>
    <p:sldLayoutId id="2147483674" r:id="rId21"/>
    <p:sldLayoutId id="2147483679" r:id="rId22"/>
    <p:sldLayoutId id="2147483680" r:id="rId23"/>
    <p:sldLayoutId id="2147483662" r:id="rId24"/>
    <p:sldLayoutId id="2147483658" r:id="rId25"/>
    <p:sldLayoutId id="2147483661" r:id="rId26"/>
    <p:sldLayoutId id="2147483669" r:id="rId27"/>
    <p:sldLayoutId id="2147483670" r:id="rId28"/>
    <p:sldLayoutId id="2147483671" r:id="rId29"/>
    <p:sldLayoutId id="2147483660" r:id="rId30"/>
    <p:sldLayoutId id="2147483656" r:id="rId31"/>
    <p:sldLayoutId id="2147483657" r:id="rId32"/>
  </p:sldLayoutIdLst>
  <p:txStyles>
    <p:titleStyle>
      <a:lvl1pPr algn="l" defTabSz="914400" rtl="0" eaLnBrk="1" latinLnBrk="0" hangingPunct="1">
        <a:spcBef>
          <a:spcPct val="0"/>
        </a:spcBef>
        <a:buNone/>
        <a:defRPr sz="4400" kern="1200">
          <a:solidFill>
            <a:srgbClr val="5A2476"/>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9703F0-7FD8-4AFD-AD5A-03297F6F019D}"/>
              </a:ext>
            </a:extLst>
          </p:cNvPr>
          <p:cNvSpPr>
            <a:spLocks noGrp="1"/>
          </p:cNvSpPr>
          <p:nvPr>
            <p:ph type="ctrTitle"/>
          </p:nvPr>
        </p:nvSpPr>
        <p:spPr>
          <a:xfrm>
            <a:off x="467544" y="1635646"/>
            <a:ext cx="7200800" cy="1534567"/>
          </a:xfrm>
        </p:spPr>
        <p:txBody>
          <a:bodyPr>
            <a:normAutofit/>
          </a:bodyPr>
          <a:lstStyle/>
          <a:p>
            <a:pPr>
              <a:spcAft>
                <a:spcPts val="600"/>
              </a:spcAft>
            </a:pPr>
            <a:r>
              <a:rPr lang="en-AU" sz="3600" b="1" dirty="0"/>
              <a:t>SMHS Compassionate Care Awards 2026</a:t>
            </a:r>
          </a:p>
        </p:txBody>
      </p:sp>
      <p:sp>
        <p:nvSpPr>
          <p:cNvPr id="8" name="Subtitle 7">
            <a:extLst>
              <a:ext uri="{FF2B5EF4-FFF2-40B4-BE49-F238E27FC236}">
                <a16:creationId xmlns:a16="http://schemas.microsoft.com/office/drawing/2014/main" id="{925B5149-A677-46E3-B5B8-79B83DE7BAD7}"/>
              </a:ext>
            </a:extLst>
          </p:cNvPr>
          <p:cNvSpPr>
            <a:spLocks noGrp="1"/>
          </p:cNvSpPr>
          <p:nvPr>
            <p:ph type="subTitle" idx="1"/>
          </p:nvPr>
        </p:nvSpPr>
        <p:spPr>
          <a:xfrm>
            <a:off x="467544" y="3795886"/>
            <a:ext cx="5974432" cy="792088"/>
          </a:xfrm>
        </p:spPr>
        <p:txBody>
          <a:bodyPr>
            <a:normAutofit fontScale="92500" lnSpcReduction="20000"/>
          </a:bodyPr>
          <a:lstStyle/>
          <a:p>
            <a:r>
              <a:rPr lang="en-AU" b="1" dirty="0"/>
              <a:t>Peel Health Campus (PHC), Mental Health Services (MHS) and Rockingham Peel Group (</a:t>
            </a:r>
            <a:r>
              <a:rPr lang="en-AU" b="1" dirty="0" err="1"/>
              <a:t>RkPG</a:t>
            </a:r>
            <a:r>
              <a:rPr lang="en-AU" b="1" dirty="0"/>
              <a:t>)</a:t>
            </a:r>
            <a:endParaRPr lang="en-AU" sz="1400" b="1" dirty="0"/>
          </a:p>
        </p:txBody>
      </p:sp>
    </p:spTree>
    <p:extLst>
      <p:ext uri="{BB962C8B-B14F-4D97-AF65-F5344CB8AC3E}">
        <p14:creationId xmlns:p14="http://schemas.microsoft.com/office/powerpoint/2010/main" val="2675002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126D4-6DD9-EA1F-EFBB-5F0E161016E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27515CF-355D-2472-D4D7-55FA0272F91D}"/>
              </a:ext>
            </a:extLst>
          </p:cNvPr>
          <p:cNvSpPr>
            <a:spLocks noGrp="1"/>
          </p:cNvSpPr>
          <p:nvPr>
            <p:ph type="title"/>
          </p:nvPr>
        </p:nvSpPr>
        <p:spPr>
          <a:xfrm>
            <a:off x="2771800" y="2073801"/>
            <a:ext cx="6033125" cy="1368152"/>
          </a:xfrm>
        </p:spPr>
        <p:txBody>
          <a:bodyPr>
            <a:noAutofit/>
          </a:bodyPr>
          <a:lstStyle/>
          <a:p>
            <a:pPr algn="ctr">
              <a:spcAft>
                <a:spcPts val="600"/>
              </a:spcAft>
            </a:pPr>
            <a:r>
              <a:rPr lang="en-AU" sz="6500" b="1" dirty="0"/>
              <a:t>PHC BADGE</a:t>
            </a:r>
            <a:br>
              <a:rPr lang="en-AU" sz="6500" b="1" dirty="0"/>
            </a:br>
            <a:r>
              <a:rPr lang="en-AU" sz="6500" b="1" dirty="0"/>
              <a:t> WINNERS</a:t>
            </a:r>
          </a:p>
        </p:txBody>
      </p:sp>
      <p:pic>
        <p:nvPicPr>
          <p:cNvPr id="3" name="Picture 2" descr="A purple and white logo&#10;&#10;Description automatically generated">
            <a:extLst>
              <a:ext uri="{FF2B5EF4-FFF2-40B4-BE49-F238E27FC236}">
                <a16:creationId xmlns:a16="http://schemas.microsoft.com/office/drawing/2014/main" id="{9EBBCB4F-D2C7-9DC6-CEE9-AD0D34C355EF}"/>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0" y="1203598"/>
            <a:ext cx="3901282" cy="3471397"/>
          </a:xfrm>
          <a:prstGeom prst="rect">
            <a:avLst/>
          </a:prstGeom>
        </p:spPr>
      </p:pic>
      <p:sp>
        <p:nvSpPr>
          <p:cNvPr id="4" name="TextBox 3">
            <a:extLst>
              <a:ext uri="{FF2B5EF4-FFF2-40B4-BE49-F238E27FC236}">
                <a16:creationId xmlns:a16="http://schemas.microsoft.com/office/drawing/2014/main" id="{8D0953C0-33D9-C2E8-BBD6-CFAE8E8B602A}"/>
              </a:ext>
            </a:extLst>
          </p:cNvPr>
          <p:cNvSpPr txBox="1"/>
          <p:nvPr/>
        </p:nvSpPr>
        <p:spPr>
          <a:xfrm>
            <a:off x="215516" y="278719"/>
            <a:ext cx="87129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
        <p:nvSpPr>
          <p:cNvPr id="6" name="Rectangle 5">
            <a:extLst>
              <a:ext uri="{FF2B5EF4-FFF2-40B4-BE49-F238E27FC236}">
                <a16:creationId xmlns:a16="http://schemas.microsoft.com/office/drawing/2014/main" id="{F6A47743-0BA2-767F-B2AF-30A7CB5446DD}"/>
              </a:ext>
            </a:extLst>
          </p:cNvPr>
          <p:cNvSpPr/>
          <p:nvPr/>
        </p:nvSpPr>
        <p:spPr>
          <a:xfrm>
            <a:off x="-1632" y="273253"/>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D83A125E-0B1E-F6B5-503D-833E6C10A45D}"/>
              </a:ext>
            </a:extLst>
          </p:cNvPr>
          <p:cNvSpPr txBox="1"/>
          <p:nvPr/>
        </p:nvSpPr>
        <p:spPr>
          <a:xfrm>
            <a:off x="465912" y="298556"/>
            <a:ext cx="87129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Tree>
    <p:extLst>
      <p:ext uri="{BB962C8B-B14F-4D97-AF65-F5344CB8AC3E}">
        <p14:creationId xmlns:p14="http://schemas.microsoft.com/office/powerpoint/2010/main" val="3626808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B4FC453-4E67-BA74-20D2-A13DF99A9E71}"/>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E9A4AA31-8305-C728-B30C-B3CFB4FB4C7A}"/>
              </a:ext>
            </a:extLst>
          </p:cNvPr>
          <p:cNvSpPr txBox="1"/>
          <p:nvPr/>
        </p:nvSpPr>
        <p:spPr>
          <a:xfrm>
            <a:off x="827584" y="1067525"/>
            <a:ext cx="7344816" cy="35932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Arial" panose="020B0604020202020204" pitchFamily="34" charset="0"/>
              </a:rPr>
              <a:t>Dr Elisabetta exemplifies compassion in every aspect of her work. She is very approachable, knowledgeable, humble, caring and treats all her colleagues in a respectful and appreciative manner. She has a very genuine approach to provide a holistic care. She consistently goes above and beyond for her patients, colleagues, and the wider team, offering not only clinical excellence but genuine kindness and empathy. Her work ethic is outstanding, and she approaches even the most challenging situations with calm, respect, and understanding. When there is a crisis, she has a special skill in diffusing it. As a senior doctor, she leads by example - supportive, approachable, and always willing to teach or listen. Dr </a:t>
            </a:r>
            <a:r>
              <a:rPr lang="en-AU" sz="1750" dirty="0">
                <a:solidFill>
                  <a:srgbClr val="5A2476"/>
                </a:solidFill>
                <a:latin typeface="Aptos Narrow" panose="020B0004020202020204" pitchFamily="34" charset="0"/>
                <a:cs typeface="Arial" panose="020B0604020202020204" pitchFamily="34" charset="0"/>
              </a:rPr>
              <a:t>Elisabetta</a:t>
            </a: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Arial" panose="020B0604020202020204" pitchFamily="34" charset="0"/>
              </a:rPr>
              <a:t> creates a positive and safe working environment where others feel valued and encouraged to grow. She is a role model of what a compassionate, dedicated leader should be, and her impact on both patient care and staff morale is deeply felt and widely appreciated</a:t>
            </a: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a:t>
            </a:r>
          </a:p>
        </p:txBody>
      </p:sp>
      <p:sp>
        <p:nvSpPr>
          <p:cNvPr id="4" name="TextBox 3">
            <a:extLst>
              <a:ext uri="{FF2B5EF4-FFF2-40B4-BE49-F238E27FC236}">
                <a16:creationId xmlns:a16="http://schemas.microsoft.com/office/drawing/2014/main" id="{159934B6-E713-02A2-B755-442AFB639717}"/>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22FCC09A-D612-6D2E-2803-222053FDA614}"/>
              </a:ext>
            </a:extLst>
          </p:cNvPr>
          <p:cNvSpPr txBox="1"/>
          <p:nvPr/>
        </p:nvSpPr>
        <p:spPr>
          <a:xfrm>
            <a:off x="827584" y="290443"/>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Dr Elisabetta – Consultant</a:t>
            </a:r>
          </a:p>
        </p:txBody>
      </p:sp>
      <p:pic>
        <p:nvPicPr>
          <p:cNvPr id="14" name="Picture 13">
            <a:extLst>
              <a:ext uri="{FF2B5EF4-FFF2-40B4-BE49-F238E27FC236}">
                <a16:creationId xmlns:a16="http://schemas.microsoft.com/office/drawing/2014/main" id="{5814A014-561D-4A81-0540-09538DB56741}"/>
              </a:ext>
            </a:extLst>
          </p:cNvPr>
          <p:cNvPicPr>
            <a:picLocks noChangeAspect="1"/>
          </p:cNvPicPr>
          <p:nvPr/>
        </p:nvPicPr>
        <p:blipFill>
          <a:blip r:embed="rId2"/>
          <a:stretch>
            <a:fillRect/>
          </a:stretch>
        </p:blipFill>
        <p:spPr>
          <a:xfrm>
            <a:off x="8100392" y="79668"/>
            <a:ext cx="936104" cy="907179"/>
          </a:xfrm>
          <a:prstGeom prst="rect">
            <a:avLst/>
          </a:prstGeom>
        </p:spPr>
      </p:pic>
    </p:spTree>
    <p:extLst>
      <p:ext uri="{BB962C8B-B14F-4D97-AF65-F5344CB8AC3E}">
        <p14:creationId xmlns:p14="http://schemas.microsoft.com/office/powerpoint/2010/main" val="2813404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42C1D-7728-05AD-109C-3F26A003A09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251DE6C-9F86-286A-EE8A-437CDF53738C}"/>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B8A0F250-1FC3-9BA3-68D0-7FD00202D1A2}"/>
              </a:ext>
            </a:extLst>
          </p:cNvPr>
          <p:cNvSpPr txBox="1"/>
          <p:nvPr/>
        </p:nvSpPr>
        <p:spPr>
          <a:xfrm>
            <a:off x="827584" y="1067525"/>
            <a:ext cx="7272808" cy="35932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Renu is nominated for the compassionate, respectful leadership she shows every day, especially after difficult shifts. Renu has a genuine open‑door approach: when staff have had an overwhelming day, she makes time for a calm, non‑judgemental debrief, listens carefully, and helps people process what happened and what they’re feeling. That support reduces stress and fatigue, strengthens psychological safety, and helps staff return to the floor feeling steadier and more confident. This matters for patients and families: a supported team communicates more clearly, works better together and can bring calm, dignity and kindness to bedside care, even when the ward is under pressure. Renu also fosters a culture of safety and excellence by encouraging learning and reflection after challenging moments, so the team keeps improving while still caring for each other. Her leadership helps Whelan ward remain a place where staff feel valued, and patients feel genuinely cared for.</a:t>
            </a:r>
          </a:p>
        </p:txBody>
      </p:sp>
      <p:sp>
        <p:nvSpPr>
          <p:cNvPr id="4" name="TextBox 3">
            <a:extLst>
              <a:ext uri="{FF2B5EF4-FFF2-40B4-BE49-F238E27FC236}">
                <a16:creationId xmlns:a16="http://schemas.microsoft.com/office/drawing/2014/main" id="{F6358CD5-7990-BB1F-BDA7-9C9E9D59BD4F}"/>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D06376E5-4B33-7894-D218-6096B33739BB}"/>
              </a:ext>
            </a:extLst>
          </p:cNvPr>
          <p:cNvSpPr txBox="1"/>
          <p:nvPr/>
        </p:nvSpPr>
        <p:spPr>
          <a:xfrm>
            <a:off x="779912"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Renu – Clinical nurse </a:t>
            </a:r>
            <a:r>
              <a:rPr lang="en-AU" sz="3000" b="1" dirty="0">
                <a:solidFill>
                  <a:prstClr val="white"/>
                </a:solidFill>
                <a:latin typeface="Lucida Calligraphy" panose="03010101010101010101" pitchFamily="66" charset="0"/>
                <a:cs typeface="Dreaming Outloud Script Pro" panose="020F0502020204030204" pitchFamily="66" charset="0"/>
              </a:rPr>
              <a:t>s</a:t>
            </a:r>
            <a:r>
              <a:rPr kumimoji="0" lang="en-AU" sz="3000" b="1" i="0" u="none" strike="noStrike" kern="1200" cap="none" spc="0" normalizeH="0" baseline="0" noProof="0" dirty="0" err="1">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pecialist</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pic>
        <p:nvPicPr>
          <p:cNvPr id="14" name="Picture 13">
            <a:extLst>
              <a:ext uri="{FF2B5EF4-FFF2-40B4-BE49-F238E27FC236}">
                <a16:creationId xmlns:a16="http://schemas.microsoft.com/office/drawing/2014/main" id="{C182B064-BB79-B8F9-DDEF-C82C3627573F}"/>
              </a:ext>
            </a:extLst>
          </p:cNvPr>
          <p:cNvPicPr>
            <a:picLocks noChangeAspect="1"/>
          </p:cNvPicPr>
          <p:nvPr/>
        </p:nvPicPr>
        <p:blipFill>
          <a:blip r:embed="rId2"/>
          <a:stretch>
            <a:fillRect/>
          </a:stretch>
        </p:blipFill>
        <p:spPr>
          <a:xfrm>
            <a:off x="8100392" y="79668"/>
            <a:ext cx="936104" cy="907179"/>
          </a:xfrm>
          <a:prstGeom prst="rect">
            <a:avLst/>
          </a:prstGeom>
        </p:spPr>
      </p:pic>
    </p:spTree>
    <p:extLst>
      <p:ext uri="{BB962C8B-B14F-4D97-AF65-F5344CB8AC3E}">
        <p14:creationId xmlns:p14="http://schemas.microsoft.com/office/powerpoint/2010/main" val="3344233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57F13-1E12-8B7A-417B-BCFA7D86A34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5E7479C-2A6F-9361-551D-4BAADDF89100}"/>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7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what was happening in clear, reassuring language, and involved them throughout. Amanda and Lou gave concise directions, used closed‑loop communication, and guided the wider team so everyone knew their role. When extra staff were no longer needed, they were politely moved aside to create space and reduce stress around the cot. Their steady leadership and teamwork turned a frightening moment into an organised, controlled response, helping the baby receive timely care while the parents felt heard, respected and supported.</a:t>
            </a:r>
          </a:p>
        </p:txBody>
      </p:sp>
      <p:sp>
        <p:nvSpPr>
          <p:cNvPr id="4" name="TextBox 3">
            <a:extLst>
              <a:ext uri="{FF2B5EF4-FFF2-40B4-BE49-F238E27FC236}">
                <a16:creationId xmlns:a16="http://schemas.microsoft.com/office/drawing/2014/main" id="{3770308F-96D4-6B53-67B0-25A0C6046276}"/>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DD05E648-96BE-8CF4-D309-817368CDAD83}"/>
              </a:ext>
            </a:extLst>
          </p:cNvPr>
          <p:cNvSpPr txBox="1"/>
          <p:nvPr/>
        </p:nvSpPr>
        <p:spPr>
          <a:xfrm>
            <a:off x="539552" y="293855"/>
            <a:ext cx="838842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8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Louise &amp; Amanda – Clinical Midwives </a:t>
            </a:r>
          </a:p>
        </p:txBody>
      </p:sp>
      <p:pic>
        <p:nvPicPr>
          <p:cNvPr id="14" name="Picture 13">
            <a:extLst>
              <a:ext uri="{FF2B5EF4-FFF2-40B4-BE49-F238E27FC236}">
                <a16:creationId xmlns:a16="http://schemas.microsoft.com/office/drawing/2014/main" id="{51C461FE-5CF1-8626-6C18-7CF516A18927}"/>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AF840E1B-D062-2417-0BB1-BC3C507D2563}"/>
              </a:ext>
            </a:extLst>
          </p:cNvPr>
          <p:cNvSpPr txBox="1"/>
          <p:nvPr/>
        </p:nvSpPr>
        <p:spPr>
          <a:xfrm>
            <a:off x="827584" y="1067525"/>
            <a:ext cx="7344816" cy="35932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Amanda and Lou are nominated for the compassionate, respectful care they provided during a neonatal emergency when a newborn developed seizures with very low blood sugar. In a small, crowded environment, they stayed calm and focused, began appropriate resuscitation, and escalated quickly so the baby could be stabilised safely. Just as importantly, they protected the family’s dignity: they kept the parents close, explained what was happening in clear, reassuring language, and involved them throughout. Amanda and Lou gave concise directions, used closed‑loop communication, and guided the wider team so everyone knew their role. When extra staff were no longer needed, they were politely moved aside to create space and reduce stress around the cot. Their steady leadership and teamwork turned a frightening moment into an organised, controlled response, helping the baby receive timely care while the parents felt heard, respected and supported.</a:t>
            </a:r>
          </a:p>
        </p:txBody>
      </p:sp>
    </p:spTree>
    <p:extLst>
      <p:ext uri="{BB962C8B-B14F-4D97-AF65-F5344CB8AC3E}">
        <p14:creationId xmlns:p14="http://schemas.microsoft.com/office/powerpoint/2010/main" val="343826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DC2CC-7CC0-308E-D1CF-79C79924F79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FFB905F-65C6-7669-82B7-032BE5D000A2}"/>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FCFE4A9-5905-8C22-9484-C0971054FBBE}"/>
              </a:ext>
            </a:extLst>
          </p:cNvPr>
          <p:cNvSpPr txBox="1"/>
          <p:nvPr/>
        </p:nvSpPr>
        <p:spPr>
          <a:xfrm>
            <a:off x="755576" y="1078406"/>
            <a:ext cx="7344816" cy="34163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Maria is nominated for the compassionate, respectful way she helps patients feel cared for and valued every day. Maria consistently starts by listening to what matters most to each person, then takes practical steps to help meet their expectations, not just clinically, but as a human being. For example, she will organise a shower, clean clothes and a comfortable set‑up for the day, explaining each step and checking in so the patient feels safe and in control. She prevents people spending unnecessary time in bed by encouraging gentle mobilisation and independence, while protecting privacy and dignity throughout. Maria’s calm, positive leadership also lifts the team around her, helping staff communicate well and stay focused on patient‑centred care (including bedside handover that involves the patient in the conversation). The result is care that feels personal, respectful and truly compassionate.</a:t>
            </a:r>
          </a:p>
        </p:txBody>
      </p:sp>
      <p:sp>
        <p:nvSpPr>
          <p:cNvPr id="4" name="TextBox 3">
            <a:extLst>
              <a:ext uri="{FF2B5EF4-FFF2-40B4-BE49-F238E27FC236}">
                <a16:creationId xmlns:a16="http://schemas.microsoft.com/office/drawing/2014/main" id="{F3439532-659E-79E8-33F3-4382A9595BBD}"/>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E47D3DB3-4F98-4E04-F675-D905D5C04ECB}"/>
              </a:ext>
            </a:extLst>
          </p:cNvPr>
          <p:cNvSpPr txBox="1"/>
          <p:nvPr/>
        </p:nvSpPr>
        <p:spPr>
          <a:xfrm>
            <a:off x="755576" y="318456"/>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Maria – Registered nurse</a:t>
            </a:r>
          </a:p>
        </p:txBody>
      </p:sp>
      <p:pic>
        <p:nvPicPr>
          <p:cNvPr id="14" name="Picture 13">
            <a:extLst>
              <a:ext uri="{FF2B5EF4-FFF2-40B4-BE49-F238E27FC236}">
                <a16:creationId xmlns:a16="http://schemas.microsoft.com/office/drawing/2014/main" id="{AA702947-A0AE-32D7-F331-397E0CBA1BB1}"/>
              </a:ext>
            </a:extLst>
          </p:cNvPr>
          <p:cNvPicPr>
            <a:picLocks noChangeAspect="1"/>
          </p:cNvPicPr>
          <p:nvPr/>
        </p:nvPicPr>
        <p:blipFill>
          <a:blip r:embed="rId2"/>
          <a:stretch>
            <a:fillRect/>
          </a:stretch>
        </p:blipFill>
        <p:spPr>
          <a:xfrm>
            <a:off x="8100392" y="79668"/>
            <a:ext cx="936104" cy="907179"/>
          </a:xfrm>
          <a:prstGeom prst="rect">
            <a:avLst/>
          </a:prstGeom>
        </p:spPr>
      </p:pic>
    </p:spTree>
    <p:extLst>
      <p:ext uri="{BB962C8B-B14F-4D97-AF65-F5344CB8AC3E}">
        <p14:creationId xmlns:p14="http://schemas.microsoft.com/office/powerpoint/2010/main" val="4193123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5932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Riley is nominated for his outstanding compassion in the way he supports patients through everyday meal service. Riley brings so much warmth, respect and calm professionalism to every interaction, treating each person with dignity, especially older patients and those who are anxious and distressed, or particularly unwell. He takes a person‑centred approach, always speaking kindly, listening, and helping patients feel comfortable and “seen” rather than rushed. Patients regularly comment on his lovely manners and the reassurance he provides, and staff consistently note his calming influence and the way he lifts the tone of wards. Riley’s steady, respectful communication helps reduce stress in challenging moments and supports a more positive experience for both patients and colleagues. His care shows that small, thoughtful interactions can make a meaningful difference to someone’s hospital stay and that we all have a role to play in our patients' experience.</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6659" y="338519"/>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Riley – Food service attendant</a:t>
            </a:r>
          </a:p>
        </p:txBody>
      </p:sp>
      <p:pic>
        <p:nvPicPr>
          <p:cNvPr id="14" name="Picture 13">
            <a:extLst>
              <a:ext uri="{FF2B5EF4-FFF2-40B4-BE49-F238E27FC236}">
                <a16:creationId xmlns:a16="http://schemas.microsoft.com/office/drawing/2014/main" id="{22F04B10-72F1-B027-5BCB-328BDEEBB16E}"/>
              </a:ext>
            </a:extLst>
          </p:cNvPr>
          <p:cNvPicPr>
            <a:picLocks noChangeAspect="1"/>
          </p:cNvPicPr>
          <p:nvPr/>
        </p:nvPicPr>
        <p:blipFill>
          <a:blip r:embed="rId2"/>
          <a:stretch>
            <a:fillRect/>
          </a:stretch>
        </p:blipFill>
        <p:spPr>
          <a:xfrm>
            <a:off x="8100392" y="79668"/>
            <a:ext cx="936104" cy="907179"/>
          </a:xfrm>
          <a:prstGeom prst="rect">
            <a:avLst/>
          </a:prstGeom>
        </p:spPr>
      </p:pic>
    </p:spTree>
    <p:extLst>
      <p:ext uri="{BB962C8B-B14F-4D97-AF65-F5344CB8AC3E}">
        <p14:creationId xmlns:p14="http://schemas.microsoft.com/office/powerpoint/2010/main" val="4288639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4CAB5-16BE-BEA5-DE79-7EFB6182677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9F6CBCF-A709-03D5-8D39-DD593A6E726C}"/>
              </a:ext>
            </a:extLst>
          </p:cNvPr>
          <p:cNvSpPr>
            <a:spLocks noGrp="1"/>
          </p:cNvSpPr>
          <p:nvPr>
            <p:ph type="title"/>
          </p:nvPr>
        </p:nvSpPr>
        <p:spPr>
          <a:xfrm>
            <a:off x="3131840" y="2139702"/>
            <a:ext cx="5601077" cy="1368152"/>
          </a:xfrm>
        </p:spPr>
        <p:txBody>
          <a:bodyPr>
            <a:noAutofit/>
          </a:bodyPr>
          <a:lstStyle/>
          <a:p>
            <a:pPr algn="ctr">
              <a:spcAft>
                <a:spcPts val="600"/>
              </a:spcAft>
            </a:pPr>
            <a:r>
              <a:rPr lang="en-AU" sz="6500" b="1" dirty="0"/>
              <a:t>MHS NOMINEES</a:t>
            </a:r>
          </a:p>
        </p:txBody>
      </p:sp>
      <p:sp>
        <p:nvSpPr>
          <p:cNvPr id="4" name="TextBox 3">
            <a:extLst>
              <a:ext uri="{FF2B5EF4-FFF2-40B4-BE49-F238E27FC236}">
                <a16:creationId xmlns:a16="http://schemas.microsoft.com/office/drawing/2014/main" id="{C6E33FBB-A1B9-11FA-B673-0C5D7453E5B2}"/>
              </a:ext>
            </a:extLst>
          </p:cNvPr>
          <p:cNvSpPr txBox="1"/>
          <p:nvPr/>
        </p:nvSpPr>
        <p:spPr>
          <a:xfrm>
            <a:off x="215516" y="278719"/>
            <a:ext cx="87129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
        <p:nvSpPr>
          <p:cNvPr id="6" name="Rectangle 5">
            <a:extLst>
              <a:ext uri="{FF2B5EF4-FFF2-40B4-BE49-F238E27FC236}">
                <a16:creationId xmlns:a16="http://schemas.microsoft.com/office/drawing/2014/main" id="{2BD3F7B4-7EAA-426F-D463-036854AD0F19}"/>
              </a:ext>
            </a:extLst>
          </p:cNvPr>
          <p:cNvSpPr/>
          <p:nvPr/>
        </p:nvSpPr>
        <p:spPr>
          <a:xfrm>
            <a:off x="-1632" y="273253"/>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C9A6B1CE-10A9-04F1-22A0-01EF9C3C341D}"/>
              </a:ext>
            </a:extLst>
          </p:cNvPr>
          <p:cNvSpPr txBox="1"/>
          <p:nvPr/>
        </p:nvSpPr>
        <p:spPr>
          <a:xfrm>
            <a:off x="465912" y="298556"/>
            <a:ext cx="87129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pic>
        <p:nvPicPr>
          <p:cNvPr id="2" name="Picture 1">
            <a:extLst>
              <a:ext uri="{FF2B5EF4-FFF2-40B4-BE49-F238E27FC236}">
                <a16:creationId xmlns:a16="http://schemas.microsoft.com/office/drawing/2014/main" id="{C815F105-8EC5-8DAA-1313-C76B7F9811A5}"/>
              </a:ext>
            </a:extLst>
          </p:cNvPr>
          <p:cNvPicPr>
            <a:picLocks noChangeAspect="1"/>
          </p:cNvPicPr>
          <p:nvPr/>
        </p:nvPicPr>
        <p:blipFill>
          <a:blip r:embed="rId3"/>
          <a:stretch>
            <a:fillRect/>
          </a:stretch>
        </p:blipFill>
        <p:spPr>
          <a:xfrm>
            <a:off x="-108520" y="1347614"/>
            <a:ext cx="3638299" cy="3240360"/>
          </a:xfrm>
          <a:prstGeom prst="rect">
            <a:avLst/>
          </a:prstGeom>
        </p:spPr>
      </p:pic>
    </p:spTree>
    <p:extLst>
      <p:ext uri="{BB962C8B-B14F-4D97-AF65-F5344CB8AC3E}">
        <p14:creationId xmlns:p14="http://schemas.microsoft.com/office/powerpoint/2010/main" val="3617221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116955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Lee always treats clients and colleagues with absolute and unconditional positive regard. She sees the best in everyone and has a beautiful way of evoking personal curiosity to promote awareness and understanding. My practice has improved simply by being in her company.</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3272" y="297444"/>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Lee – Senior social worker</a:t>
            </a:r>
          </a:p>
        </p:txBody>
      </p:sp>
    </p:spTree>
    <p:extLst>
      <p:ext uri="{BB962C8B-B14F-4D97-AF65-F5344CB8AC3E}">
        <p14:creationId xmlns:p14="http://schemas.microsoft.com/office/powerpoint/2010/main" val="3390098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4CAB5-16BE-BEA5-DE79-7EFB6182677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9F6CBCF-A709-03D5-8D39-DD593A6E726C}"/>
              </a:ext>
            </a:extLst>
          </p:cNvPr>
          <p:cNvSpPr>
            <a:spLocks noGrp="1"/>
          </p:cNvSpPr>
          <p:nvPr>
            <p:ph type="title"/>
          </p:nvPr>
        </p:nvSpPr>
        <p:spPr>
          <a:xfrm>
            <a:off x="3131840" y="2139702"/>
            <a:ext cx="5601077" cy="1368152"/>
          </a:xfrm>
        </p:spPr>
        <p:txBody>
          <a:bodyPr>
            <a:noAutofit/>
          </a:bodyPr>
          <a:lstStyle/>
          <a:p>
            <a:pPr algn="ctr">
              <a:spcAft>
                <a:spcPts val="600"/>
              </a:spcAft>
            </a:pPr>
            <a:r>
              <a:rPr lang="en-AU" sz="6500" b="1" dirty="0" err="1"/>
              <a:t>RkPG</a:t>
            </a:r>
            <a:r>
              <a:rPr lang="en-AU" sz="6500" b="1" dirty="0"/>
              <a:t> NOMINEES</a:t>
            </a:r>
          </a:p>
        </p:txBody>
      </p:sp>
      <p:sp>
        <p:nvSpPr>
          <p:cNvPr id="4" name="TextBox 3">
            <a:extLst>
              <a:ext uri="{FF2B5EF4-FFF2-40B4-BE49-F238E27FC236}">
                <a16:creationId xmlns:a16="http://schemas.microsoft.com/office/drawing/2014/main" id="{C6E33FBB-A1B9-11FA-B673-0C5D7453E5B2}"/>
              </a:ext>
            </a:extLst>
          </p:cNvPr>
          <p:cNvSpPr txBox="1"/>
          <p:nvPr/>
        </p:nvSpPr>
        <p:spPr>
          <a:xfrm>
            <a:off x="215516" y="278719"/>
            <a:ext cx="87129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
        <p:nvSpPr>
          <p:cNvPr id="6" name="Rectangle 5">
            <a:extLst>
              <a:ext uri="{FF2B5EF4-FFF2-40B4-BE49-F238E27FC236}">
                <a16:creationId xmlns:a16="http://schemas.microsoft.com/office/drawing/2014/main" id="{2BD3F7B4-7EAA-426F-D463-036854AD0F19}"/>
              </a:ext>
            </a:extLst>
          </p:cNvPr>
          <p:cNvSpPr/>
          <p:nvPr/>
        </p:nvSpPr>
        <p:spPr>
          <a:xfrm>
            <a:off x="-1632" y="273253"/>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C9A6B1CE-10A9-04F1-22A0-01EF9C3C341D}"/>
              </a:ext>
            </a:extLst>
          </p:cNvPr>
          <p:cNvSpPr txBox="1"/>
          <p:nvPr/>
        </p:nvSpPr>
        <p:spPr>
          <a:xfrm>
            <a:off x="465912" y="298556"/>
            <a:ext cx="87129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pic>
        <p:nvPicPr>
          <p:cNvPr id="2" name="Picture 1">
            <a:extLst>
              <a:ext uri="{FF2B5EF4-FFF2-40B4-BE49-F238E27FC236}">
                <a16:creationId xmlns:a16="http://schemas.microsoft.com/office/drawing/2014/main" id="{C815F105-8EC5-8DAA-1313-C76B7F9811A5}"/>
              </a:ext>
            </a:extLst>
          </p:cNvPr>
          <p:cNvPicPr>
            <a:picLocks noChangeAspect="1"/>
          </p:cNvPicPr>
          <p:nvPr/>
        </p:nvPicPr>
        <p:blipFill>
          <a:blip r:embed="rId3"/>
          <a:stretch>
            <a:fillRect/>
          </a:stretch>
        </p:blipFill>
        <p:spPr>
          <a:xfrm>
            <a:off x="-108520" y="1347614"/>
            <a:ext cx="3638299" cy="3240360"/>
          </a:xfrm>
          <a:prstGeom prst="rect">
            <a:avLst/>
          </a:prstGeom>
        </p:spPr>
      </p:pic>
    </p:spTree>
    <p:extLst>
      <p:ext uri="{BB962C8B-B14F-4D97-AF65-F5344CB8AC3E}">
        <p14:creationId xmlns:p14="http://schemas.microsoft.com/office/powerpoint/2010/main" val="1881810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32398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Julie is most passionate about providing the best care we can for our public patients, particularly working in a lower socioeconomic area acknowledging they deserve the compassion and respect with equitable healthcare despite the economic, geographical and resource deficient barriers. Patients have to struggle through chemotherapy and radiation treatments to keep the lights on and bring food to the table. The financial burden, quality of life and relationships take their toll on families. Julie is a passionate supporter of the multi-disciplinary team approach to navigate and support our complex cancer patients in their journey. She states that if she won the lotto, she would start a fund that would provide financial aid for newly diagnosed patients to access until their income protection or Centrelink payments become available as the worry they have is often economical instead of focusing on treating their cancer in their journey ahead.</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68285" y="318694"/>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Julie</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 Clinical nurse</a:t>
            </a:r>
          </a:p>
        </p:txBody>
      </p:sp>
    </p:spTree>
    <p:extLst>
      <p:ext uri="{BB962C8B-B14F-4D97-AF65-F5344CB8AC3E}">
        <p14:creationId xmlns:p14="http://schemas.microsoft.com/office/powerpoint/2010/main" val="3636318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5932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I’m a GP. I contacted Mandurah CDC as I had an elderly patient discharged home post hip fracture who despite a period of RITH was not back at baseline. They were previously getting around the community on her electric scooter but now wasn’t capable of dismounting without assistance. This was causing significant isolation and loss of independence. After sending an email to CDC, Andrew called me, sought to understand the problem and suggested solutions for a patient caught between services. I told him they could get to either site on their scooter but would need someone to help get off. He told me to leave it with him. Two weeks later, the patient told me they’d been to CDC and that a lovely physio was waiting as promised. Two months on, with improved strength, balance and confidence, the patient has been able to ride their scooter to the local shops, get off, get groceries and then have a cup of tea before driving home. Andrew (and the rest of the CDC team) have given that patient their life back. </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Andrew</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 Physiotherapist</a:t>
            </a:r>
          </a:p>
        </p:txBody>
      </p:sp>
    </p:spTree>
    <p:extLst>
      <p:ext uri="{BB962C8B-B14F-4D97-AF65-F5344CB8AC3E}">
        <p14:creationId xmlns:p14="http://schemas.microsoft.com/office/powerpoint/2010/main" val="2005354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4CAB5-16BE-BEA5-DE79-7EFB6182677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9F6CBCF-A709-03D5-8D39-DD593A6E726C}"/>
              </a:ext>
            </a:extLst>
          </p:cNvPr>
          <p:cNvSpPr>
            <a:spLocks noGrp="1"/>
          </p:cNvSpPr>
          <p:nvPr>
            <p:ph type="title"/>
          </p:nvPr>
        </p:nvSpPr>
        <p:spPr>
          <a:xfrm>
            <a:off x="3131840" y="2139702"/>
            <a:ext cx="5601077" cy="1368152"/>
          </a:xfrm>
        </p:spPr>
        <p:txBody>
          <a:bodyPr>
            <a:noAutofit/>
          </a:bodyPr>
          <a:lstStyle/>
          <a:p>
            <a:pPr algn="ctr">
              <a:spcAft>
                <a:spcPts val="600"/>
              </a:spcAft>
            </a:pPr>
            <a:r>
              <a:rPr lang="en-AU" sz="6500" b="1" dirty="0"/>
              <a:t>PHC NOMINEES</a:t>
            </a:r>
          </a:p>
        </p:txBody>
      </p:sp>
      <p:sp>
        <p:nvSpPr>
          <p:cNvPr id="4" name="TextBox 3">
            <a:extLst>
              <a:ext uri="{FF2B5EF4-FFF2-40B4-BE49-F238E27FC236}">
                <a16:creationId xmlns:a16="http://schemas.microsoft.com/office/drawing/2014/main" id="{C6E33FBB-A1B9-11FA-B673-0C5D7453E5B2}"/>
              </a:ext>
            </a:extLst>
          </p:cNvPr>
          <p:cNvSpPr txBox="1"/>
          <p:nvPr/>
        </p:nvSpPr>
        <p:spPr>
          <a:xfrm>
            <a:off x="215516" y="278719"/>
            <a:ext cx="87129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
        <p:nvSpPr>
          <p:cNvPr id="6" name="Rectangle 5">
            <a:extLst>
              <a:ext uri="{FF2B5EF4-FFF2-40B4-BE49-F238E27FC236}">
                <a16:creationId xmlns:a16="http://schemas.microsoft.com/office/drawing/2014/main" id="{2BD3F7B4-7EAA-426F-D463-036854AD0F19}"/>
              </a:ext>
            </a:extLst>
          </p:cNvPr>
          <p:cNvSpPr/>
          <p:nvPr/>
        </p:nvSpPr>
        <p:spPr>
          <a:xfrm>
            <a:off x="-1632" y="273253"/>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C9A6B1CE-10A9-04F1-22A0-01EF9C3C341D}"/>
              </a:ext>
            </a:extLst>
          </p:cNvPr>
          <p:cNvSpPr txBox="1"/>
          <p:nvPr/>
        </p:nvSpPr>
        <p:spPr>
          <a:xfrm>
            <a:off x="465912" y="298556"/>
            <a:ext cx="87129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pic>
        <p:nvPicPr>
          <p:cNvPr id="2" name="Picture 1">
            <a:extLst>
              <a:ext uri="{FF2B5EF4-FFF2-40B4-BE49-F238E27FC236}">
                <a16:creationId xmlns:a16="http://schemas.microsoft.com/office/drawing/2014/main" id="{C815F105-8EC5-8DAA-1313-C76B7F9811A5}"/>
              </a:ext>
            </a:extLst>
          </p:cNvPr>
          <p:cNvPicPr>
            <a:picLocks noChangeAspect="1"/>
          </p:cNvPicPr>
          <p:nvPr/>
        </p:nvPicPr>
        <p:blipFill>
          <a:blip r:embed="rId3"/>
          <a:stretch>
            <a:fillRect/>
          </a:stretch>
        </p:blipFill>
        <p:spPr>
          <a:xfrm>
            <a:off x="-108520" y="1347614"/>
            <a:ext cx="3638299" cy="3240360"/>
          </a:xfrm>
          <a:prstGeom prst="rect">
            <a:avLst/>
          </a:prstGeom>
        </p:spPr>
      </p:pic>
    </p:spTree>
    <p:extLst>
      <p:ext uri="{BB962C8B-B14F-4D97-AF65-F5344CB8AC3E}">
        <p14:creationId xmlns:p14="http://schemas.microsoft.com/office/powerpoint/2010/main" val="2990310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278537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Amy is nominated for the caring and compassionate way she leads when coordinating. Amy consistently goes above and beyond to support staff on the floor, stepping in where pressure is highest so care stays timely and respectful. A clear example is how she prioritises patient comfort: she will actively assist with patients, so they are not left in pain while waiting for an available nurse, and she helps the team coordinate tasks so needs are met sooner. Amy’s calm, practical support strengthens teamwork and communication during busy shifts, and patients benefit from a ward environment that feels attentive and dignified. Her actions show caring leadership in the moments that matter, ensuring people feel seen, listened to and relieved as quickly as possible.</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269786"/>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Amy – Clinical nurse</a:t>
            </a:r>
          </a:p>
        </p:txBody>
      </p:sp>
    </p:spTree>
    <p:extLst>
      <p:ext uri="{BB962C8B-B14F-4D97-AF65-F5344CB8AC3E}">
        <p14:creationId xmlns:p14="http://schemas.microsoft.com/office/powerpoint/2010/main" val="3946120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05468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Dr Ben is nominated for the compassionate way he supported a patient and family facing a poor prognosis. Dr Ben took the time to truly listen, not only to the clinical issues, but to what mattered most to the patient and their loved ones. He communicated with kindness and clarity, checked understanding, and answered questions honestly in a way that felt respectful and calm. Because he created space for the patient and family to speak openly, the plan of care was then aligned with the patient’s values and preferences. The family expressed genuine gratitude for his thoughtful approach, and the patient felt heard, understood and respected. Dr Ben’s care shows how dignity, gentle communication and person‑centred decision‑making can make an incredibly difficult situation feel safer.</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9113" y="321305"/>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Dr Ben – Intern</a:t>
            </a:r>
          </a:p>
        </p:txBody>
      </p:sp>
    </p:spTree>
    <p:extLst>
      <p:ext uri="{BB962C8B-B14F-4D97-AF65-F5344CB8AC3E}">
        <p14:creationId xmlns:p14="http://schemas.microsoft.com/office/powerpoint/2010/main" val="879847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278537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Brad is recognised for the respectful, compassionate way he supports patients and colleagues every day. Brad consistently goes above and beyond with a positive, can‑do attitude - nothing is too hard. He is polite and accommodating with staff, patients and families, and he steps in without being asked so care can keep moving. His calm manner and teamwork help create a ward environment that feels organised and caring, especially for people who are unwell or anxious. Brad also actively represents staff and focuses on a safe, supportive workplace, showing how much he values the people around him. His everyday courtesy, reliability and willingness to help are a genuine example of compassionate care in action.</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269786"/>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Bradley – Patient support assistant</a:t>
            </a:r>
          </a:p>
        </p:txBody>
      </p:sp>
    </p:spTree>
    <p:extLst>
      <p:ext uri="{BB962C8B-B14F-4D97-AF65-F5344CB8AC3E}">
        <p14:creationId xmlns:p14="http://schemas.microsoft.com/office/powerpoint/2010/main" val="40662315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05468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Dr Brad is nominated for the compassionate, person‑centred care he provides in the Emergency Department. Dr Brad consistently gives his full attention to each patient, focusing on the person in front of him, not just the condition, and this makes a real difference to how safe, heard and respected patients feel. Even in a high‑pressure environment, he remains calm and unflustered, communicating clearly and reassuringly with patients and families and helping the team stay steady. Dr Brad also generously shares his extensive clinical experience, teaching and supporting colleagues so the whole team can deliver better care. His combination of clinical excellence, kindness and quiet leadership improves patient experience and strengthens the culture of compassionate care around him.</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269786"/>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Dr Bradley – Consultant </a:t>
            </a:r>
          </a:p>
        </p:txBody>
      </p:sp>
    </p:spTree>
    <p:extLst>
      <p:ext uri="{BB962C8B-B14F-4D97-AF65-F5344CB8AC3E}">
        <p14:creationId xmlns:p14="http://schemas.microsoft.com/office/powerpoint/2010/main" val="67025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5932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Diane is a highly competent clinical nurse who specialises in palliative care. She is very compassionate with both patients and families. She is extremely knowledgeable and is happy to share her expertise and knowledge with staff. She follows up her patients to ensure that they are comfortable and receive the treatment and care required. Diane shows the kind of clinical knowledge meets empathy kind of care all nurses strive for. She shows compassion through her ability to have open communication and supports her patients at what is their most vulnerable time of life, when illness becomes life limiting. All her patients received the most dignity that can be offered. I speak not only as her colleague but as a patient's loved one. My Nana was a medical patient but also palliative therefore had Diane's input. Her care and compassion was remarked upon by my whole family. She deserves recognition for the care and compassion she has for all people.</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269786"/>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Diane – Clinical nurse specialist </a:t>
            </a:r>
          </a:p>
        </p:txBody>
      </p:sp>
    </p:spTree>
    <p:extLst>
      <p:ext uri="{BB962C8B-B14F-4D97-AF65-F5344CB8AC3E}">
        <p14:creationId xmlns:p14="http://schemas.microsoft.com/office/powerpoint/2010/main" val="29989297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6163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AU" sz="1750" dirty="0">
                <a:solidFill>
                  <a:srgbClr val="5A2476"/>
                </a:solidFill>
                <a:latin typeface="Aptos Narrow" panose="020B0004020202020204" pitchFamily="34" charset="0"/>
              </a:rPr>
              <a:t>Dr </a:t>
            </a: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Iram is very dedicated, hardworking and caring towards her juniors.</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269786"/>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Dr Iram – Resident medical officer</a:t>
            </a:r>
          </a:p>
        </p:txBody>
      </p:sp>
    </p:spTree>
    <p:extLst>
      <p:ext uri="{BB962C8B-B14F-4D97-AF65-F5344CB8AC3E}">
        <p14:creationId xmlns:p14="http://schemas.microsoft.com/office/powerpoint/2010/main" val="16512581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32398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Jacqueline is nominated for the evidence‑based wound care she provides and the calm support she brings to patients, families and staff. Jacqueline is widely trusted for her wound management expertise and is a go‑to resource across the hospital, helping teams choose the right approach and explaining options in clear, respectful language. Her care is holistic and person‑centred: she takes time to understand what matters to the patient, acknowledges fears or discomfort, and offers practical reassurance so people feel safe and involved in their healing journey. By combining clinical skill with kindness and dignity, Jacqueline helps patients feel more confident, reduces anxiety, and supports better healing outcomes. Her willingness to share knowledge and guide others strengthens staff capability and ensures patients receive consistent, high‑quality care wherever they are seen.</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269786"/>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Jacqueline – Clinical nurse</a:t>
            </a:r>
          </a:p>
        </p:txBody>
      </p:sp>
    </p:spTree>
    <p:extLst>
      <p:ext uri="{BB962C8B-B14F-4D97-AF65-F5344CB8AC3E}">
        <p14:creationId xmlns:p14="http://schemas.microsoft.com/office/powerpoint/2010/main" val="3461650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5932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Jenny is nominated for the compassionate, respectful way she supports both patients and colleagues every day. Jenny is an approachable “silent achiever” who consistently does the practical things that keep the team steady and confident. She encourages staff to trust their clinical judgement, and she builds people up through calm guidance, positive role‑modelling and genuine respect. A strong example of Jenny’s compassionate leadership is how she listens: she openly accepts that others may have more up‑to‑date knowledge in specific areas and she invites that input, using it to strengthen decision‑making and achieve better outcomes for patients. This creates a culture where people feel safe to speak up, ask questions and work together well and that teamwork flows directly to more consistent, dignified care for renal patients. Jenny inspires others to treat each other with the same kindness and professionalism she shows every day.</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269786"/>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Jennifer – Clinical nurse specialist</a:t>
            </a:r>
          </a:p>
        </p:txBody>
      </p:sp>
    </p:spTree>
    <p:extLst>
      <p:ext uri="{BB962C8B-B14F-4D97-AF65-F5344CB8AC3E}">
        <p14:creationId xmlns:p14="http://schemas.microsoft.com/office/powerpoint/2010/main" val="2666153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32398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Jess is nominated for the compassionate way she supports staff to feel heard, safer at work and able to care for patients well. Jess is known for responding quickly when teams raise safety concerns, providing clear advice and working across disciplines to find practical solutions. She also strengthens wellbeing by promoting supportive, trauma‑informed responses after difficult events, including sharing updated guidance that shifts from traditional debriefing to Psychological First Aid and a stepped‑care approach. By keeping safety communication timely and respectful, and by building capability through regular toolbox topics and resources, Jess helps teams function better under pressure. That support reduces stress, improves confidence and creates a calmer environment for patients and families - because safer, supported staff can deliver kinder, more consistent care.</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611560" y="343511"/>
            <a:ext cx="8388424"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6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Jessamy – Manager Work Health &amp; Safety</a:t>
            </a:r>
          </a:p>
        </p:txBody>
      </p:sp>
    </p:spTree>
    <p:extLst>
      <p:ext uri="{BB962C8B-B14F-4D97-AF65-F5344CB8AC3E}">
        <p14:creationId xmlns:p14="http://schemas.microsoft.com/office/powerpoint/2010/main" val="19822642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5932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Jodie is an outstanding leader and a true team player who directly supports more than 100 staff working across services that touch every part of PHC. Her team is often the first point of contact for patients, and under her leadership they consistently provide compassionate, respectful and dignified support. Nothing is ever too hard for Jodie; she identifies potential issues early, escalates them promptly and makes necessary changes to prevent any negative impact on patient experience. She works tirelessly to support her staff and clinical teams, strengthening collaboration and improving the systems that shape every patient’s journey. Through continuously assessing, realigning and developing processes, upskilling staff and supporting teams across PHC, Jodie drives meaningful improvements that enhance both staff experiences and patient outcomes. Her dedication, proactive leadership and unwavering commitment make a significant, positive impact across the entire hospital, every day.</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558130" y="368708"/>
            <a:ext cx="8388424"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2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Jodie – Manager Health </a:t>
            </a:r>
            <a:r>
              <a:rPr lang="en-AU" sz="2200" b="1" dirty="0">
                <a:solidFill>
                  <a:prstClr val="white"/>
                </a:solidFill>
                <a:latin typeface="Lucida Calligraphy" panose="03010101010101010101" pitchFamily="66" charset="0"/>
                <a:cs typeface="Dreaming Outloud Script Pro" panose="020F0502020204030204" pitchFamily="66" charset="0"/>
              </a:rPr>
              <a:t>I</a:t>
            </a:r>
            <a:r>
              <a:rPr kumimoji="0" lang="en-AU" sz="2200" b="1" i="0" u="none" strike="noStrike" kern="1200" cap="none" spc="0" normalizeH="0" baseline="0" noProof="0" dirty="0" err="1">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nformation</a:t>
            </a:r>
            <a:r>
              <a:rPr kumimoji="0" lang="en-AU" sz="22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Management</a:t>
            </a:r>
          </a:p>
        </p:txBody>
      </p:sp>
    </p:spTree>
    <p:extLst>
      <p:ext uri="{BB962C8B-B14F-4D97-AF65-F5344CB8AC3E}">
        <p14:creationId xmlns:p14="http://schemas.microsoft.com/office/powerpoint/2010/main" val="26324352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32398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Katie is nominated for the caring way she strengthens patient care through staff development. In her Staff Development Nurse role, Katie spots learning opportunities in real time, shares knowledge generously and encourages nurses to build skills and confidence. She has led ward upskilling initiatives to improve clinical practice and has contributed to safety work such as the falls working group, helping drive “Move it May” on Whelan and across the hospital. Katie also partners with medical colleagues to make learning accessible for busy staff, organising practical sessions both face‑to‑face and as short interactive recordings. The result is a more capable, connected team that communicates well and delivers safer, more dignified care for patients and families. Katie’s leadership shows compassion by supporting others to do their best when patients need it most.</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9044"/>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Katie – </a:t>
            </a:r>
            <a:r>
              <a:rPr lang="en-AU" sz="3000" b="1" dirty="0">
                <a:solidFill>
                  <a:prstClr val="white"/>
                </a:solidFill>
                <a:latin typeface="Lucida Calligraphy" panose="03010101010101010101" pitchFamily="66" charset="0"/>
                <a:cs typeface="Dreaming Outloud Script Pro" panose="020F0502020204030204" pitchFamily="66" charset="0"/>
              </a:rPr>
              <a:t>Registered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nurse</a:t>
            </a:r>
          </a:p>
        </p:txBody>
      </p:sp>
    </p:spTree>
    <p:extLst>
      <p:ext uri="{BB962C8B-B14F-4D97-AF65-F5344CB8AC3E}">
        <p14:creationId xmlns:p14="http://schemas.microsoft.com/office/powerpoint/2010/main" val="26452060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501108" y="14594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32398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Mark is nominated for his unwavering commitment to compassionate, non-judgemental and inclusive support for patients, families and staff. Mark offers confidential pastoral care to people of all faiths and backgrounds (including no faith), and is a caring, accepting and reassuring presence no matter someone’s needs, beliefs or situation. During an end‑of‑life experience involving voluntary assisted dying, Mark created a calm, comfortable environment and ensured family members had the time, privacy and space they needed, without rushing or judging. His steady presence helped the patient and loved ones feel safe and supported in an extremely sensitive moment, and the family provided very positive feedback, including a direct request that he be nominated. Mark’s care reflects PHC Pastoral Care’s person‑centred, inclusive approach and its ongoing support for palliative care and VAD requests.</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683568" y="339682"/>
            <a:ext cx="838842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8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Mark –</a:t>
            </a:r>
            <a:r>
              <a:rPr lang="en-AU" sz="2800" b="1" dirty="0">
                <a:solidFill>
                  <a:prstClr val="white"/>
                </a:solidFill>
                <a:latin typeface="Lucida Calligraphy" panose="03010101010101010101" pitchFamily="66" charset="0"/>
                <a:cs typeface="Dreaming Outloud Script Pro" panose="020F0502020204030204" pitchFamily="66" charset="0"/>
              </a:rPr>
              <a:t>Pastoral Care Services Chaplain </a:t>
            </a:r>
            <a:endParaRPr kumimoji="0" lang="en-AU" sz="28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42725378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90024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Mel is an extraordinarily kind, patient, polite, conscientious, thoughtful, gracious lady, who is the epitome of how we all should act and behave. A truly remarkable human being.</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611560" y="329354"/>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Melissa – </a:t>
            </a:r>
            <a:r>
              <a:rPr lang="en-AU" sz="3000" b="1" dirty="0">
                <a:solidFill>
                  <a:prstClr val="white"/>
                </a:solidFill>
                <a:latin typeface="Lucida Calligraphy" panose="03010101010101010101" pitchFamily="66" charset="0"/>
                <a:cs typeface="Dreaming Outloud Script Pro" panose="020F0502020204030204" pitchFamily="66" charset="0"/>
              </a:rPr>
              <a:t>Clerical officer receptionist</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314723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6163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Pat is very kind and helpful to all staff.</a:t>
            </a:r>
          </a:p>
        </p:txBody>
      </p:sp>
      <p:sp>
        <p:nvSpPr>
          <p:cNvPr id="4" name="TextBox 3">
            <a:extLst>
              <a:ext uri="{FF2B5EF4-FFF2-40B4-BE49-F238E27FC236}">
                <a16:creationId xmlns:a16="http://schemas.microsoft.com/office/drawing/2014/main" id="{24CB6A11-11C1-9A05-F0F1-5BC05B0C7050}"/>
              </a:ext>
            </a:extLst>
          </p:cNvPr>
          <p:cNvSpPr txBox="1"/>
          <p:nvPr/>
        </p:nvSpPr>
        <p:spPr>
          <a:xfrm>
            <a:off x="468160"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16384"/>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Patricia</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 </a:t>
            </a:r>
            <a:r>
              <a:rPr lang="en-AU" sz="3000" b="1" dirty="0">
                <a:solidFill>
                  <a:prstClr val="white"/>
                </a:solidFill>
                <a:latin typeface="Lucida Calligraphy" panose="03010101010101010101" pitchFamily="66" charset="0"/>
                <a:cs typeface="Dreaming Outloud Script Pro" panose="020F0502020204030204" pitchFamily="66" charset="0"/>
              </a:rPr>
              <a:t>Patient support assistant</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4254417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6163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Very compassionate, proactive and very friendly.</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9044"/>
            <a:ext cx="838842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8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Dr Subash – </a:t>
            </a:r>
            <a:r>
              <a:rPr lang="en-AU" sz="2800" b="1" dirty="0">
                <a:solidFill>
                  <a:prstClr val="white"/>
                </a:solidFill>
                <a:latin typeface="Lucida Calligraphy" panose="03010101010101010101" pitchFamily="66" charset="0"/>
                <a:cs typeface="Dreaming Outloud Script Pro" panose="020F0502020204030204" pitchFamily="66" charset="0"/>
              </a:rPr>
              <a:t>Intern</a:t>
            </a:r>
            <a:endParaRPr kumimoji="0" lang="en-AU" sz="28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25833057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278537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Vanessa is nominated for the positive, proactive way she supports patients and staff every day. Vanessa consistently takes pride in service quality and looks for solutions early, helping work run smoothly when the ward is busy. She troubleshoots issues promptly, keeps momentum in the team with an encouraging attitude, and models respectful communication that helps others stay calm and focused. This matters because reliable, efficient support behind the scenes directly improves the experience for patients and families - care happens sooner, transitions feel more organised, and people are treated with dignity. Vanessa’s steady “we’ve got this” approach strengthens teamwork and contributes to a better patient and staff experience.</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9044"/>
            <a:ext cx="838842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800" b="1" dirty="0">
                <a:solidFill>
                  <a:prstClr val="white"/>
                </a:solidFill>
                <a:latin typeface="Lucida Calligraphy" panose="03010101010101010101" pitchFamily="66" charset="0"/>
                <a:cs typeface="Dreaming Outloud Script Pro" panose="020F0502020204030204" pitchFamily="66" charset="0"/>
              </a:rPr>
              <a:t>Vanessa </a:t>
            </a:r>
            <a:r>
              <a:rPr kumimoji="0" lang="en-AU" sz="28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a:t>
            </a:r>
            <a:r>
              <a:rPr lang="en-AU" sz="2800" b="1" dirty="0">
                <a:solidFill>
                  <a:prstClr val="white"/>
                </a:solidFill>
                <a:latin typeface="Lucida Calligraphy" panose="03010101010101010101" pitchFamily="66" charset="0"/>
                <a:cs typeface="Dreaming Outloud Script Pro" panose="020F0502020204030204" pitchFamily="66" charset="0"/>
              </a:rPr>
              <a:t>Patient support assistant</a:t>
            </a:r>
            <a:endParaRPr kumimoji="0" lang="en-AU" sz="28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13235237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90024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Dr Vidya is always happy to help, she works efficiently and calmly. She's got a sweet personality and is passionate. She's been a great addition to Peel Health Campus.</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9044"/>
            <a:ext cx="838842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800" b="1" dirty="0">
                <a:solidFill>
                  <a:prstClr val="white"/>
                </a:solidFill>
                <a:latin typeface="Lucida Calligraphy" panose="03010101010101010101" pitchFamily="66" charset="0"/>
                <a:cs typeface="Dreaming Outloud Script Pro" panose="020F0502020204030204" pitchFamily="66" charset="0"/>
              </a:rPr>
              <a:t>Dr Vidya </a:t>
            </a:r>
            <a:r>
              <a:rPr kumimoji="0" lang="en-AU" sz="28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a:t>
            </a:r>
            <a:r>
              <a:rPr lang="en-AU" sz="2800" b="1" dirty="0">
                <a:solidFill>
                  <a:prstClr val="white"/>
                </a:solidFill>
                <a:latin typeface="Lucida Calligraphy" panose="03010101010101010101" pitchFamily="66" charset="0"/>
                <a:cs typeface="Dreaming Outloud Script Pro" panose="020F0502020204030204" pitchFamily="66" charset="0"/>
              </a:rPr>
              <a:t>Registrar</a:t>
            </a:r>
            <a:endParaRPr kumimoji="0" lang="en-AU" sz="28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27666615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32398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Zoe is nominated for the compassionate way she supports nursing students and, through them, improves care for patients. Zoe provides exceptional encouragement and shares her knowledge generously, creating a safe learning environment where students feel respected and able to ask questions. She helps students grow in confidence by guiding them to take a small patient load appropriate to their level, while remaining close by to support assessment, documentation and patient needs. Zoe builds strong rapport with students and models calm, respectful communication, so patients benefit from attentive, person‑centred care even during busy ED shifts. Students have spoken positively about how supported they feel with Zoe, and her steady mentoring strengthens the next generation of nurses and the culture of compassionate care in the department.</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9044"/>
            <a:ext cx="838842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8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Zoe – </a:t>
            </a:r>
            <a:r>
              <a:rPr lang="en-AU" sz="2800" b="1" dirty="0">
                <a:solidFill>
                  <a:prstClr val="white"/>
                </a:solidFill>
                <a:latin typeface="Lucida Calligraphy" panose="03010101010101010101" pitchFamily="66" charset="0"/>
                <a:cs typeface="Dreaming Outloud Script Pro" panose="020F0502020204030204" pitchFamily="66" charset="0"/>
              </a:rPr>
              <a:t>Registered nurse</a:t>
            </a:r>
            <a:endParaRPr kumimoji="0" lang="en-AU" sz="28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30909341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C7029F2-C7FF-487A-A0B2-243A12C8222D}"/>
              </a:ext>
            </a:extLst>
          </p:cNvPr>
          <p:cNvSpPr>
            <a:spLocks noGrp="1"/>
          </p:cNvSpPr>
          <p:nvPr>
            <p:ph type="title"/>
          </p:nvPr>
        </p:nvSpPr>
        <p:spPr>
          <a:xfrm>
            <a:off x="197830" y="2139702"/>
            <a:ext cx="8712968" cy="1368152"/>
          </a:xfrm>
        </p:spPr>
        <p:txBody>
          <a:bodyPr>
            <a:normAutofit fontScale="90000"/>
          </a:bodyPr>
          <a:lstStyle/>
          <a:p>
            <a:pPr algn="ctr"/>
            <a:r>
              <a:rPr lang="en-AU" sz="6700" b="1" dirty="0"/>
              <a:t>CONGRATULATIONS</a:t>
            </a:r>
            <a:br>
              <a:rPr lang="en-AU" sz="6700" dirty="0"/>
            </a:br>
            <a:r>
              <a:rPr lang="en-AU" sz="7200" dirty="0"/>
              <a:t> </a:t>
            </a:r>
            <a:r>
              <a:rPr lang="en-AU" sz="6700" dirty="0"/>
              <a:t>to all nominees and badge winners!</a:t>
            </a:r>
          </a:p>
        </p:txBody>
      </p:sp>
      <p:sp>
        <p:nvSpPr>
          <p:cNvPr id="4" name="TextBox 3">
            <a:extLst>
              <a:ext uri="{FF2B5EF4-FFF2-40B4-BE49-F238E27FC236}">
                <a16:creationId xmlns:a16="http://schemas.microsoft.com/office/drawing/2014/main" id="{7970810F-F18F-4F79-DA19-A9DBF3D03AE3}"/>
              </a:ext>
            </a:extLst>
          </p:cNvPr>
          <p:cNvSpPr txBox="1"/>
          <p:nvPr/>
        </p:nvSpPr>
        <p:spPr>
          <a:xfrm>
            <a:off x="215982" y="319665"/>
            <a:ext cx="8712968" cy="584775"/>
          </a:xfrm>
          <a:prstGeom prst="rect">
            <a:avLst/>
          </a:prstGeom>
          <a:noFill/>
        </p:spPr>
        <p:txBody>
          <a:bodyPr wrap="square" rtlCol="0">
            <a:spAutoFit/>
          </a:bodyPr>
          <a:lstStyle/>
          <a:p>
            <a:r>
              <a:rPr lang="en-AU" sz="3200" dirty="0">
                <a:solidFill>
                  <a:schemeClr val="bg1"/>
                </a:solidFill>
              </a:rPr>
              <a:t>2026 COMPASSIONATE CARE AWARDS</a:t>
            </a:r>
          </a:p>
        </p:txBody>
      </p:sp>
      <p:sp>
        <p:nvSpPr>
          <p:cNvPr id="6" name="Rectangle 5">
            <a:extLst>
              <a:ext uri="{FF2B5EF4-FFF2-40B4-BE49-F238E27FC236}">
                <a16:creationId xmlns:a16="http://schemas.microsoft.com/office/drawing/2014/main" id="{B3E4FA7C-34C0-1C74-2B93-E354959FC23B}"/>
              </a:ext>
            </a:extLst>
          </p:cNvPr>
          <p:cNvSpPr/>
          <p:nvPr/>
        </p:nvSpPr>
        <p:spPr>
          <a:xfrm>
            <a:off x="-1166" y="314199"/>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 name="TextBox 6">
            <a:extLst>
              <a:ext uri="{FF2B5EF4-FFF2-40B4-BE49-F238E27FC236}">
                <a16:creationId xmlns:a16="http://schemas.microsoft.com/office/drawing/2014/main" id="{3B135FFE-94F2-506C-E0BA-9428AA2F5BEB}"/>
              </a:ext>
            </a:extLst>
          </p:cNvPr>
          <p:cNvSpPr txBox="1"/>
          <p:nvPr/>
        </p:nvSpPr>
        <p:spPr>
          <a:xfrm>
            <a:off x="-1166" y="339502"/>
            <a:ext cx="9180512" cy="646331"/>
          </a:xfrm>
          <a:prstGeom prst="rect">
            <a:avLst/>
          </a:prstGeom>
          <a:noFill/>
        </p:spPr>
        <p:txBody>
          <a:bodyPr wrap="square" rtlCol="0">
            <a:spAutoFit/>
          </a:bodyPr>
          <a:lstStyle/>
          <a:p>
            <a:pPr algn="ctr"/>
            <a:r>
              <a:rPr lang="en-AU" sz="3600" dirty="0">
                <a:solidFill>
                  <a:schemeClr val="bg1"/>
                </a:solidFill>
              </a:rPr>
              <a:t>2026 COMPASSIONATE CARE AWARDS</a:t>
            </a:r>
          </a:p>
        </p:txBody>
      </p:sp>
    </p:spTree>
    <p:extLst>
      <p:ext uri="{BB962C8B-B14F-4D97-AF65-F5344CB8AC3E}">
        <p14:creationId xmlns:p14="http://schemas.microsoft.com/office/powerpoint/2010/main" val="505139629"/>
      </p:ext>
    </p:extLst>
  </p:cSld>
  <p:clrMapOvr>
    <a:masterClrMapping/>
  </p:clrMapOvr>
</p:sld>
</file>

<file path=ppt/theme/theme1.xml><?xml version="1.0" encoding="utf-8"?>
<a:theme xmlns:a="http://schemas.openxmlformats.org/drawingml/2006/main" name="FWPLS_Presentation_template">
  <a:themeElements>
    <a:clrScheme name="Custom 4">
      <a:dk1>
        <a:sysClr val="windowText" lastClr="000000"/>
      </a:dk1>
      <a:lt1>
        <a:sysClr val="window" lastClr="FFFFFF"/>
      </a:lt1>
      <a:dk2>
        <a:srgbClr val="464E56"/>
      </a:dk2>
      <a:lt2>
        <a:srgbClr val="FFFFFF"/>
      </a:lt2>
      <a:accent1>
        <a:srgbClr val="5A2476"/>
      </a:accent1>
      <a:accent2>
        <a:srgbClr val="EEE9F1"/>
      </a:accent2>
      <a:accent3>
        <a:srgbClr val="7B5091"/>
      </a:accent3>
      <a:accent4>
        <a:srgbClr val="AC91BA"/>
      </a:accent4>
      <a:accent5>
        <a:srgbClr val="CDBDD6"/>
      </a:accent5>
      <a:accent6>
        <a:srgbClr val="EFF1E8"/>
      </a:accent6>
      <a:hlink>
        <a:srgbClr val="5A2476"/>
      </a:hlink>
      <a:folHlink>
        <a:srgbClr val="6E298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MHS_PowerPoint_template_widescreen" id="{1DE5E840-8D29-404D-B138-AEE821E52E8D}" vid="{2341AC19-1433-4E3E-937C-7E669651237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20558782E22444F8E6476743C0A7A47" ma:contentTypeVersion="24" ma:contentTypeDescription="Create a new document." ma:contentTypeScope="" ma:versionID="20a9732edde04943906efa17cff1c9b2">
  <xsd:schema xmlns:xsd="http://www.w3.org/2001/XMLSchema" xmlns:xs="http://www.w3.org/2001/XMLSchema" xmlns:p="http://schemas.microsoft.com/office/2006/metadata/properties" xmlns:ns2="18ded414-636d-46fe-b9aa-205fb9f4215b" xmlns:ns3="57cb05f5-5187-427c-8d03-80ed6ae7dc40" targetNamespace="http://schemas.microsoft.com/office/2006/metadata/properties" ma:root="true" ma:fieldsID="eab610b726b975cf762f51c5bef80fc5" ns2:_="" ns3:_="">
    <xsd:import namespace="18ded414-636d-46fe-b9aa-205fb9f4215b"/>
    <xsd:import namespace="57cb05f5-5187-427c-8d03-80ed6ae7dc40"/>
    <xsd:element name="properties">
      <xsd:complexType>
        <xsd:sequence>
          <xsd:element name="documentManagement">
            <xsd:complexType>
              <xsd:all>
                <xsd:element ref="ns2:_dlc_DocId" minOccurs="0"/>
                <xsd:element ref="ns2:_dlc_DocIdUrl" minOccurs="0"/>
                <xsd:element ref="ns2:_dlc_DocIdPersistId" minOccurs="0"/>
                <xsd:element ref="ns3:Template" minOccurs="0"/>
                <xsd:element ref="ns3:MediaServiceMetadata" minOccurs="0"/>
                <xsd:element ref="ns3:MediaServiceFastMetadata" minOccurs="0"/>
                <xsd:element ref="ns3:MediaServiceSearchProperties" minOccurs="0"/>
                <xsd:element ref="ns3:MediaServiceObjectDetectorVersions" minOccurs="0"/>
                <xsd:element ref="ns3:Note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DocumentType" minOccurs="0"/>
                <xsd:element ref="ns3:Owner" minOccurs="0"/>
                <xsd:element ref="ns3:Classification" minOccurs="0"/>
                <xsd:element ref="ns3:DocumentofSignificance" minOccurs="0"/>
                <xsd:element ref="ns3:DateCreated" minOccurs="0"/>
                <xsd:element ref="ns3:ReviewDate" minOccurs="0"/>
                <xsd:element ref="ns3:KeyWords" minOccurs="0"/>
                <xsd:element ref="ns3:DocumentVersion" minOccurs="0"/>
                <xsd:element ref="ns3:nb3dc8a0cb7346df93dd60004a8b661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ded414-636d-46fe-b9aa-205fb9f4215b"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9" nillable="true" ma:displayName="Taxonomy Catch All Column" ma:hidden="true" ma:list="{229dd0c8-2a07-470b-b6e4-83792a8d6dd3}" ma:internalName="TaxCatchAll" ma:showField="CatchAllData" ma:web="18ded414-636d-46fe-b9aa-205fb9f4215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7cb05f5-5187-427c-8d03-80ed6ae7dc40" elementFormDefault="qualified">
    <xsd:import namespace="http://schemas.microsoft.com/office/2006/documentManagement/types"/>
    <xsd:import namespace="http://schemas.microsoft.com/office/infopath/2007/PartnerControls"/>
    <xsd:element name="Template" ma:index="11" nillable="true" ma:displayName="SMHS Site" ma:format="Dropdown" ma:internalName="Template">
      <xsd:simpleType>
        <xsd:restriction base="dms:Choice">
          <xsd:enumeration value="SMHS"/>
          <xsd:enumeration value="FSFHG"/>
          <xsd:enumeration value="RkPG"/>
          <xsd:enumeration value="Email signature"/>
          <xsd:enumeration value="Zoom background"/>
          <xsd:enumeration value="PHC Transformation"/>
          <xsd:enumeration value="PHC"/>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Notes" ma:index="16" nillable="true" ma:displayName="Notes" ma:format="Dropdown" ma:internalName="Notes">
      <xsd:simpleType>
        <xsd:restriction base="dms:Text">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9ad0fa5-9aee-46f1-99a6-b97bf4de3bd4"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DocumentType" ma:index="24" nillable="true" ma:displayName="Document Type" ma:format="Dropdown" ma:internalName="DocumentType">
      <xsd:simpleType>
        <xsd:restriction base="dms:Choice">
          <xsd:enumeration value="Template"/>
        </xsd:restriction>
      </xsd:simpleType>
    </xsd:element>
    <xsd:element name="Owner" ma:index="25" nillable="true" ma:displayName="Owner" ma:format="Dropdown" ma:list="UserInfo" ma:SharePointGroup="0"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lassification" ma:index="26" nillable="true" ma:displayName="Classification" ma:format="Dropdown" ma:internalName="Classification">
      <xsd:simpleType>
        <xsd:restriction base="dms:Choice">
          <xsd:enumeration value="UNOFFICIAL"/>
          <xsd:enumeration value="OFFICIAL"/>
          <xsd:enumeration value="OFFICIAL sensitive"/>
        </xsd:restriction>
      </xsd:simpleType>
    </xsd:element>
    <xsd:element name="DocumentofSignificance" ma:index="27" nillable="true" ma:displayName="Document of Significance" ma:default="1" ma:format="Dropdown" ma:internalName="DocumentofSignificance">
      <xsd:simpleType>
        <xsd:restriction base="dms:Boolean"/>
      </xsd:simpleType>
    </xsd:element>
    <xsd:element name="DateCreated" ma:index="28" nillable="true" ma:displayName="Date Created" ma:format="DateOnly" ma:internalName="DateCreated">
      <xsd:simpleType>
        <xsd:restriction base="dms:DateTime"/>
      </xsd:simpleType>
    </xsd:element>
    <xsd:element name="ReviewDate" ma:index="29" nillable="true" ma:displayName="Review Date" ma:format="DateOnly" ma:internalName="ReviewDate">
      <xsd:simpleType>
        <xsd:restriction base="dms:DateTime"/>
      </xsd:simpleType>
    </xsd:element>
    <xsd:element name="KeyWords" ma:index="30" nillable="true" ma:displayName="Key Words" ma:format="Dropdown" ma:internalName="KeyWords">
      <xsd:simpleType>
        <xsd:restriction base="dms:Text">
          <xsd:maxLength value="255"/>
        </xsd:restriction>
      </xsd:simpleType>
    </xsd:element>
    <xsd:element name="DocumentVersion" ma:index="31" nillable="true" ma:displayName="Document Version" ma:default="1.0" ma:format="Dropdown" ma:internalName="DocumentVersion" ma:percentage="FALSE">
      <xsd:simpleType>
        <xsd:restriction base="dms:Number"/>
      </xsd:simpleType>
    </xsd:element>
    <xsd:element name="nb3dc8a0cb7346df93dd60004a8b661f" ma:index="33" nillable="true" ma:taxonomy="true" ma:internalName="nb3dc8a0cb7346df93dd60004a8b661f" ma:taxonomyFieldName="Managed_x0020_Metadata" ma:displayName="Managed Metadata" ma:default="" ma:fieldId="{7b3dc8a0-cb73-46df-93dd-60004a8b661f}" ma:sspId="c9ad0fa5-9aee-46f1-99a6-b97bf4de3bd4" ma:termSetId="8ed8c9ea-7052-4c1d-a4d7-b9c10bffea6f" ma:anchorId="00000000-0000-0000-0000-000000000000"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emplate xmlns="57cb05f5-5187-427c-8d03-80ed6ae7dc40">SMHS</Template>
    <_dlc_DocId xmlns="18ded414-636d-46fe-b9aa-205fb9f4215b">SMHS-465935211-33</_dlc_DocId>
    <_dlc_DocIdUrl xmlns="18ded414-636d-46fe-b9aa-205fb9f4215b">
      <Url>https://wahealthdept.sharepoint.com/sites/smhs-comms/_layouts/15/DocIdRedir.aspx?ID=SMHS-465935211-33</Url>
      <Description>SMHS-465935211-33</Description>
    </_dlc_DocIdUrl>
    <Notes xmlns="57cb05f5-5187-427c-8d03-80ed6ae7dc40">This template includes a cover page</Notes>
    <ReviewDate xmlns="57cb05f5-5187-427c-8d03-80ed6ae7dc40" xsi:nil="true"/>
    <KeyWords xmlns="57cb05f5-5187-427c-8d03-80ed6ae7dc40" xsi:nil="true"/>
    <nb3dc8a0cb7346df93dd60004a8b661f xmlns="57cb05f5-5187-427c-8d03-80ed6ae7dc40">
      <Terms xmlns="http://schemas.microsoft.com/office/infopath/2007/PartnerControls"/>
    </nb3dc8a0cb7346df93dd60004a8b661f>
    <DocumentType xmlns="57cb05f5-5187-427c-8d03-80ed6ae7dc40">Template</DocumentType>
    <TaxCatchAll xmlns="18ded414-636d-46fe-b9aa-205fb9f4215b" xsi:nil="true"/>
    <DateCreated xmlns="57cb05f5-5187-427c-8d03-80ed6ae7dc40" xsi:nil="true"/>
    <lcf76f155ced4ddcb4097134ff3c332f xmlns="57cb05f5-5187-427c-8d03-80ed6ae7dc40">
      <Terms xmlns="http://schemas.microsoft.com/office/infopath/2007/PartnerControls"/>
    </lcf76f155ced4ddcb4097134ff3c332f>
    <Classification xmlns="57cb05f5-5187-427c-8d03-80ed6ae7dc40">OFFICIAL</Classification>
    <DocumentVersion xmlns="57cb05f5-5187-427c-8d03-80ed6ae7dc40" xsi:nil="true"/>
    <DocumentofSignificance xmlns="57cb05f5-5187-427c-8d03-80ed6ae7dc40">true</DocumentofSignificance>
    <Owner xmlns="57cb05f5-5187-427c-8d03-80ed6ae7dc40">
      <UserInfo>
        <DisplayName/>
        <AccountId xsi:nil="true"/>
        <AccountType/>
      </UserInfo>
    </Owner>
  </documentManagement>
</p:properties>
</file>

<file path=customXml/itemProps1.xml><?xml version="1.0" encoding="utf-8"?>
<ds:datastoreItem xmlns:ds="http://schemas.openxmlformats.org/officeDocument/2006/customXml" ds:itemID="{08E6CA68-7B19-42B2-901C-0B0255FB16BF}">
  <ds:schemaRefs>
    <ds:schemaRef ds:uri="http://schemas.microsoft.com/sharepoint/events"/>
  </ds:schemaRefs>
</ds:datastoreItem>
</file>

<file path=customXml/itemProps2.xml><?xml version="1.0" encoding="utf-8"?>
<ds:datastoreItem xmlns:ds="http://schemas.openxmlformats.org/officeDocument/2006/customXml" ds:itemID="{AE06070B-41EE-47C8-ABB7-1D4D0C0EB52D}">
  <ds:schemaRefs>
    <ds:schemaRef ds:uri="http://schemas.microsoft.com/sharepoint/v3/contenttype/forms"/>
  </ds:schemaRefs>
</ds:datastoreItem>
</file>

<file path=customXml/itemProps3.xml><?xml version="1.0" encoding="utf-8"?>
<ds:datastoreItem xmlns:ds="http://schemas.openxmlformats.org/officeDocument/2006/customXml" ds:itemID="{FD3BDB8A-0056-4E8A-A890-78E18F9D3D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ded414-636d-46fe-b9aa-205fb9f4215b"/>
    <ds:schemaRef ds:uri="57cb05f5-5187-427c-8d03-80ed6ae7dc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3936BD0-DF6A-45C0-80F4-79CB8D974CD4}">
  <ds:schemaRefs>
    <ds:schemaRef ds:uri="http://purl.org/dc/terms/"/>
    <ds:schemaRef ds:uri="http://www.w3.org/XML/1998/namespace"/>
    <ds:schemaRef ds:uri="http://schemas.microsoft.com/sharepoint/v3"/>
    <ds:schemaRef ds:uri="http://purl.org/dc/dcmitype/"/>
    <ds:schemaRef ds:uri="http://schemas.openxmlformats.org/package/2006/metadata/core-properties"/>
    <ds:schemaRef ds:uri="http://schemas.microsoft.com/office/2006/metadata/properties"/>
    <ds:schemaRef ds:uri="http://schemas.microsoft.com/office/2006/documentManagement/types"/>
    <ds:schemaRef ds:uri="http://schemas.microsoft.com/office/infopath/2007/PartnerControls"/>
    <ds:schemaRef ds:uri="http://purl.org/dc/elements/1.1/"/>
    <ds:schemaRef ds:uri="57cb05f5-5187-427c-8d03-80ed6ae7dc40"/>
    <ds:schemaRef ds:uri="18ded414-636d-46fe-b9aa-205fb9f4215b"/>
  </ds:schemaRefs>
</ds:datastoreItem>
</file>

<file path=docProps/app.xml><?xml version="1.0" encoding="utf-8"?>
<Properties xmlns="http://schemas.openxmlformats.org/officeDocument/2006/extended-properties" xmlns:vt="http://schemas.openxmlformats.org/officeDocument/2006/docPropsVTypes">
  <Template>SMHS_CCA Presentation FSH</Template>
  <TotalTime>447</TotalTime>
  <Words>3547</Words>
  <Application>Microsoft Office PowerPoint</Application>
  <PresentationFormat>On-screen Show (16:9)</PresentationFormat>
  <Paragraphs>75</Paragraphs>
  <Slides>32</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Aptos Narrow</vt:lpstr>
      <vt:lpstr>Arial</vt:lpstr>
      <vt:lpstr>Arial Narrow</vt:lpstr>
      <vt:lpstr>Calibri</vt:lpstr>
      <vt:lpstr>Lucida Calligraphy</vt:lpstr>
      <vt:lpstr>FWPLS_Presentation_template</vt:lpstr>
      <vt:lpstr>SMHS Compassionate Care Awards 2026</vt:lpstr>
      <vt:lpstr>PHC BADGE  WINNERS</vt:lpstr>
      <vt:lpstr>PowerPoint Presentation</vt:lpstr>
      <vt:lpstr>PowerPoint Presentation</vt:lpstr>
      <vt:lpstr>PowerPoint Presentation</vt:lpstr>
      <vt:lpstr>PowerPoint Presentation</vt:lpstr>
      <vt:lpstr>PowerPoint Presentation</vt:lpstr>
      <vt:lpstr>MHS NOMINEES</vt:lpstr>
      <vt:lpstr>PowerPoint Presentation</vt:lpstr>
      <vt:lpstr>RkPG NOMINEES</vt:lpstr>
      <vt:lpstr>PowerPoint Presentation</vt:lpstr>
      <vt:lpstr>PowerPoint Presentation</vt:lpstr>
      <vt:lpstr>PHC NOMINEES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CONGRATULATIONS  to all nominees and badge winners!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King, Melissa</dc:creator>
  <cp:keywords>FWPLS;public lecture;template;SMHS;South Metropolitan Health Service</cp:keywords>
  <cp:lastModifiedBy>Michelsen, Nicole</cp:lastModifiedBy>
  <cp:revision>38</cp:revision>
  <dcterms:created xsi:type="dcterms:W3CDTF">2025-04-22T00:53:47Z</dcterms:created>
  <dcterms:modified xsi:type="dcterms:W3CDTF">2026-05-04T06:19:53Z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0x010100D20558782E22444F8E6476743C0A7A47</vt:lpwstr>
  </property>
  <property fmtid="{D5CDD505-2E9C-101B-9397-08002B2CF9AE}" pid="3" name="_dlc_DocIdItemGuid">
    <vt:lpwstr>e723eb32-15ce-45fb-bade-9f7866ce1c5a</vt:lpwstr>
  </property>
</Properties>
</file>